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18"/>
  </p:notesMasterIdLst>
  <p:sldIdLst>
    <p:sldId id="355" r:id="rId3"/>
    <p:sldId id="371" r:id="rId4"/>
    <p:sldId id="481" r:id="rId5"/>
    <p:sldId id="476" r:id="rId6"/>
    <p:sldId id="473" r:id="rId7"/>
    <p:sldId id="479" r:id="rId8"/>
    <p:sldId id="482" r:id="rId9"/>
    <p:sldId id="477" r:id="rId10"/>
    <p:sldId id="478" r:id="rId11"/>
    <p:sldId id="474" r:id="rId12"/>
    <p:sldId id="475" r:id="rId13"/>
    <p:sldId id="483" r:id="rId14"/>
    <p:sldId id="484" r:id="rId15"/>
    <p:sldId id="485" r:id="rId16"/>
    <p:sldId id="330" r:id="rId17"/>
  </p:sldIdLst>
  <p:sldSz cx="10080625" cy="5670550"/>
  <p:notesSz cx="6797675" cy="99266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DejaVu Sans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DejaVu Sans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DejaVu Sans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DejaVu Sans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DejaVu Sans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DejaVu Sans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DejaVu Sans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DejaVu Sans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DejaVu Sans" charset="0"/>
      </a:defRPr>
    </a:lvl9pPr>
  </p:defaultTextStyle>
  <p:extLst>
    <p:ext uri="{521415D9-36F7-43E2-AB2F-B90AF26B5E84}">
      <p14:sectionLst xmlns:p14="http://schemas.microsoft.com/office/powerpoint/2010/main">
        <p14:section name="Sezione predefinita" id="{2FBF8E39-6FA4-4CE6-A57A-8AC905221023}">
          <p14:sldIdLst>
            <p14:sldId id="355"/>
            <p14:sldId id="371"/>
            <p14:sldId id="481"/>
            <p14:sldId id="476"/>
            <p14:sldId id="473"/>
            <p14:sldId id="479"/>
            <p14:sldId id="482"/>
            <p14:sldId id="477"/>
            <p14:sldId id="478"/>
            <p14:sldId id="474"/>
            <p14:sldId id="475"/>
            <p14:sldId id="483"/>
            <p14:sldId id="484"/>
            <p14:sldId id="485"/>
          </p14:sldIdLst>
        </p14:section>
        <p14:section name="Sezione senza titolo" id="{A304A4B8-8661-47FA-BBCE-6C82D2BCC45A}">
          <p14:sldIdLst>
            <p14:sldId id="33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74" userDrawn="1">
          <p15:clr>
            <a:srgbClr val="A4A3A4"/>
          </p15:clr>
        </p15:guide>
        <p15:guide id="2" pos="19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88029" autoAdjust="0"/>
  </p:normalViewPr>
  <p:slideViewPr>
    <p:cSldViewPr>
      <p:cViewPr varScale="1">
        <p:scale>
          <a:sx n="97" d="100"/>
          <a:sy n="97" d="100"/>
        </p:scale>
        <p:origin x="108" y="3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674"/>
        <p:guide pos="19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>
            <a:extLst>
              <a:ext uri="{FF2B5EF4-FFF2-40B4-BE49-F238E27FC236}">
                <a16:creationId xmlns:a16="http://schemas.microsoft.com/office/drawing/2014/main" id="{B4E6BC37-9995-43D8-B845-F04110C4B4B3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488" y="754063"/>
            <a:ext cx="6613525" cy="372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43344E43-212F-4BDA-A797-0A4F739308E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79482" y="4714970"/>
            <a:ext cx="5437284" cy="446588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altLang="it-IT" noProof="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9B50AF6-B67F-4A6E-BABA-7CD6CFF0D7E2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1" y="0"/>
            <a:ext cx="2949180" cy="49522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8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411660" algn="l"/>
                <a:tab pos="823318" algn="l"/>
                <a:tab pos="1234978" algn="l"/>
                <a:tab pos="1646637" algn="l"/>
                <a:tab pos="2058297" algn="l"/>
                <a:tab pos="2469955" algn="l"/>
                <a:tab pos="2881615" algn="l"/>
              </a:tabLst>
              <a:defRPr sz="1300">
                <a:solidFill>
                  <a:srgbClr val="000000"/>
                </a:solidFill>
                <a:latin typeface="Noto Sans Regular" pitchFamily="32" charset="0"/>
                <a:ea typeface="+mn-ea"/>
                <a:cs typeface="DejaVu Sans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FC053A01-5D0D-410A-A0DC-C124F3219152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3847068" y="0"/>
            <a:ext cx="2949180" cy="49522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8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411660" algn="l"/>
                <a:tab pos="823318" algn="l"/>
                <a:tab pos="1234978" algn="l"/>
                <a:tab pos="1646637" algn="l"/>
                <a:tab pos="2058297" algn="l"/>
                <a:tab pos="2469955" algn="l"/>
                <a:tab pos="2881615" algn="l"/>
              </a:tabLst>
              <a:defRPr sz="1300">
                <a:solidFill>
                  <a:srgbClr val="000000"/>
                </a:solidFill>
                <a:latin typeface="Noto Sans Regular" pitchFamily="32" charset="0"/>
                <a:ea typeface="+mn-ea"/>
                <a:cs typeface="DejaVu Sans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EC41FA50-4F84-4702-A667-AA29DFE7F676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1" y="9429937"/>
            <a:ext cx="2949180" cy="49522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8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411660" algn="l"/>
                <a:tab pos="823318" algn="l"/>
                <a:tab pos="1234978" algn="l"/>
                <a:tab pos="1646637" algn="l"/>
                <a:tab pos="2058297" algn="l"/>
                <a:tab pos="2469955" algn="l"/>
                <a:tab pos="2881615" algn="l"/>
              </a:tabLst>
              <a:defRPr sz="1300">
                <a:solidFill>
                  <a:srgbClr val="000000"/>
                </a:solidFill>
                <a:latin typeface="Noto Sans Regular" pitchFamily="32" charset="0"/>
                <a:ea typeface="+mn-ea"/>
                <a:cs typeface="DejaVu Sans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59D34688-39A9-43EA-8416-380855EA01D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47068" y="9429937"/>
            <a:ext cx="2949180" cy="49522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8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411660" algn="l"/>
                <a:tab pos="823318" algn="l"/>
                <a:tab pos="1234978" algn="l"/>
                <a:tab pos="1646637" algn="l"/>
                <a:tab pos="2058297" algn="l"/>
                <a:tab pos="2469955" algn="l"/>
                <a:tab pos="2881615" algn="l"/>
              </a:tabLst>
              <a:defRPr sz="1300">
                <a:solidFill>
                  <a:srgbClr val="000000"/>
                </a:solidFill>
                <a:latin typeface="Noto Sans Regular" panose="020B0502040504020204" pitchFamily="34"/>
                <a:ea typeface="+mn-ea"/>
                <a:cs typeface="DejaVu Sans" panose="020B0603030804020204" pitchFamily="34" charset="0"/>
              </a:defRPr>
            </a:lvl1pPr>
          </a:lstStyle>
          <a:p>
            <a:pPr>
              <a:defRPr/>
            </a:pPr>
            <a:fld id="{7B99E5B8-E2FC-492B-914A-8BDDA25E3C8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753059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>
            <a:extLst>
              <a:ext uri="{FF2B5EF4-FFF2-40B4-BE49-F238E27FC236}">
                <a16:creationId xmlns:a16="http://schemas.microsoft.com/office/drawing/2014/main" id="{97CA123F-B2F2-475B-A98F-E613FE9AE85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411660" algn="l"/>
                <a:tab pos="823318" algn="l"/>
                <a:tab pos="1234978" algn="l"/>
                <a:tab pos="1646637" algn="l"/>
                <a:tab pos="2058297" algn="l"/>
                <a:tab pos="2469955" algn="l"/>
                <a:tab pos="288161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411660" algn="l"/>
                <a:tab pos="823318" algn="l"/>
                <a:tab pos="1234978" algn="l"/>
                <a:tab pos="1646637" algn="l"/>
                <a:tab pos="2058297" algn="l"/>
                <a:tab pos="2469955" algn="l"/>
                <a:tab pos="288161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411660" algn="l"/>
                <a:tab pos="823318" algn="l"/>
                <a:tab pos="1234978" algn="l"/>
                <a:tab pos="1646637" algn="l"/>
                <a:tab pos="2058297" algn="l"/>
                <a:tab pos="2469955" algn="l"/>
                <a:tab pos="288161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411660" algn="l"/>
                <a:tab pos="823318" algn="l"/>
                <a:tab pos="1234978" algn="l"/>
                <a:tab pos="1646637" algn="l"/>
                <a:tab pos="2058297" algn="l"/>
                <a:tab pos="2469955" algn="l"/>
                <a:tab pos="288161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411660" algn="l"/>
                <a:tab pos="823318" algn="l"/>
                <a:tab pos="1234978" algn="l"/>
                <a:tab pos="1646637" algn="l"/>
                <a:tab pos="2058297" algn="l"/>
                <a:tab pos="2469955" algn="l"/>
                <a:tab pos="288161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charset="0"/>
              </a:defRPr>
            </a:lvl5pPr>
            <a:lvl6pPr marL="2304128" indent="-209466" defTabSz="411660" eaLnBrk="0" fontAlgn="base" hangingPunct="0">
              <a:spcBef>
                <a:spcPct val="0"/>
              </a:spcBef>
              <a:spcAft>
                <a:spcPct val="0"/>
              </a:spcAft>
              <a:tabLst>
                <a:tab pos="411660" algn="l"/>
                <a:tab pos="823318" algn="l"/>
                <a:tab pos="1234978" algn="l"/>
                <a:tab pos="1646637" algn="l"/>
                <a:tab pos="2058297" algn="l"/>
                <a:tab pos="2469955" algn="l"/>
                <a:tab pos="288161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charset="0"/>
              </a:defRPr>
            </a:lvl6pPr>
            <a:lvl7pPr marL="2723060" indent="-209466" defTabSz="411660" eaLnBrk="0" fontAlgn="base" hangingPunct="0">
              <a:spcBef>
                <a:spcPct val="0"/>
              </a:spcBef>
              <a:spcAft>
                <a:spcPct val="0"/>
              </a:spcAft>
              <a:tabLst>
                <a:tab pos="411660" algn="l"/>
                <a:tab pos="823318" algn="l"/>
                <a:tab pos="1234978" algn="l"/>
                <a:tab pos="1646637" algn="l"/>
                <a:tab pos="2058297" algn="l"/>
                <a:tab pos="2469955" algn="l"/>
                <a:tab pos="288161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charset="0"/>
              </a:defRPr>
            </a:lvl7pPr>
            <a:lvl8pPr marL="3141993" indent="-209466" defTabSz="411660" eaLnBrk="0" fontAlgn="base" hangingPunct="0">
              <a:spcBef>
                <a:spcPct val="0"/>
              </a:spcBef>
              <a:spcAft>
                <a:spcPct val="0"/>
              </a:spcAft>
              <a:tabLst>
                <a:tab pos="411660" algn="l"/>
                <a:tab pos="823318" algn="l"/>
                <a:tab pos="1234978" algn="l"/>
                <a:tab pos="1646637" algn="l"/>
                <a:tab pos="2058297" algn="l"/>
                <a:tab pos="2469955" algn="l"/>
                <a:tab pos="288161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charset="0"/>
              </a:defRPr>
            </a:lvl8pPr>
            <a:lvl9pPr marL="3560925" indent="-209466" defTabSz="411660" eaLnBrk="0" fontAlgn="base" hangingPunct="0">
              <a:spcBef>
                <a:spcPct val="0"/>
              </a:spcBef>
              <a:spcAft>
                <a:spcPct val="0"/>
              </a:spcAft>
              <a:tabLst>
                <a:tab pos="411660" algn="l"/>
                <a:tab pos="823318" algn="l"/>
                <a:tab pos="1234978" algn="l"/>
                <a:tab pos="1646637" algn="l"/>
                <a:tab pos="2058297" algn="l"/>
                <a:tab pos="2469955" algn="l"/>
                <a:tab pos="288161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fld id="{A2239988-F375-4E27-BEF3-9E86A4700D0C}" type="slidenum">
              <a:rPr lang="it-IT" altLang="it-IT" smtClean="0">
                <a:solidFill>
                  <a:srgbClr val="000000"/>
                </a:solidFill>
                <a:latin typeface="Noto Sans Regular" pitchFamily="32" charset="0"/>
              </a:rPr>
              <a:pPr/>
              <a:t>1</a:t>
            </a:fld>
            <a:endParaRPr lang="it-IT" altLang="it-IT">
              <a:solidFill>
                <a:srgbClr val="000000"/>
              </a:solidFill>
              <a:latin typeface="Noto Sans Regular" pitchFamily="32" charset="0"/>
            </a:endParaRPr>
          </a:p>
        </p:txBody>
      </p:sp>
      <p:sp>
        <p:nvSpPr>
          <p:cNvPr id="5123" name="Rectangle 1">
            <a:extLst>
              <a:ext uri="{FF2B5EF4-FFF2-40B4-BE49-F238E27FC236}">
                <a16:creationId xmlns:a16="http://schemas.microsoft.com/office/drawing/2014/main" id="{F907F9BB-0A9D-43B0-88BD-2CD24461FA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4FED1E40-341F-4657-B9C9-4CABA8B0FD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82" y="4714969"/>
            <a:ext cx="5438711" cy="446735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152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>
            <a:extLst>
              <a:ext uri="{FF2B5EF4-FFF2-40B4-BE49-F238E27FC236}">
                <a16:creationId xmlns:a16="http://schemas.microsoft.com/office/drawing/2014/main" id="{7C0245DE-A445-4E46-B23A-7197C2F8DE2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411660" algn="l"/>
                <a:tab pos="823318" algn="l"/>
                <a:tab pos="1234978" algn="l"/>
                <a:tab pos="1646637" algn="l"/>
                <a:tab pos="2058297" algn="l"/>
                <a:tab pos="2469955" algn="l"/>
                <a:tab pos="288161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411660" algn="l"/>
                <a:tab pos="823318" algn="l"/>
                <a:tab pos="1234978" algn="l"/>
                <a:tab pos="1646637" algn="l"/>
                <a:tab pos="2058297" algn="l"/>
                <a:tab pos="2469955" algn="l"/>
                <a:tab pos="288161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411660" algn="l"/>
                <a:tab pos="823318" algn="l"/>
                <a:tab pos="1234978" algn="l"/>
                <a:tab pos="1646637" algn="l"/>
                <a:tab pos="2058297" algn="l"/>
                <a:tab pos="2469955" algn="l"/>
                <a:tab pos="288161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411660" algn="l"/>
                <a:tab pos="823318" algn="l"/>
                <a:tab pos="1234978" algn="l"/>
                <a:tab pos="1646637" algn="l"/>
                <a:tab pos="2058297" algn="l"/>
                <a:tab pos="2469955" algn="l"/>
                <a:tab pos="288161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411660" algn="l"/>
                <a:tab pos="823318" algn="l"/>
                <a:tab pos="1234978" algn="l"/>
                <a:tab pos="1646637" algn="l"/>
                <a:tab pos="2058297" algn="l"/>
                <a:tab pos="2469955" algn="l"/>
                <a:tab pos="288161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charset="0"/>
              </a:defRPr>
            </a:lvl5pPr>
            <a:lvl6pPr marL="2304128" indent="-209466" defTabSz="411660" eaLnBrk="0" fontAlgn="base" hangingPunct="0">
              <a:spcBef>
                <a:spcPct val="0"/>
              </a:spcBef>
              <a:spcAft>
                <a:spcPct val="0"/>
              </a:spcAft>
              <a:tabLst>
                <a:tab pos="411660" algn="l"/>
                <a:tab pos="823318" algn="l"/>
                <a:tab pos="1234978" algn="l"/>
                <a:tab pos="1646637" algn="l"/>
                <a:tab pos="2058297" algn="l"/>
                <a:tab pos="2469955" algn="l"/>
                <a:tab pos="288161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charset="0"/>
              </a:defRPr>
            </a:lvl6pPr>
            <a:lvl7pPr marL="2723060" indent="-209466" defTabSz="411660" eaLnBrk="0" fontAlgn="base" hangingPunct="0">
              <a:spcBef>
                <a:spcPct val="0"/>
              </a:spcBef>
              <a:spcAft>
                <a:spcPct val="0"/>
              </a:spcAft>
              <a:tabLst>
                <a:tab pos="411660" algn="l"/>
                <a:tab pos="823318" algn="l"/>
                <a:tab pos="1234978" algn="l"/>
                <a:tab pos="1646637" algn="l"/>
                <a:tab pos="2058297" algn="l"/>
                <a:tab pos="2469955" algn="l"/>
                <a:tab pos="288161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charset="0"/>
              </a:defRPr>
            </a:lvl7pPr>
            <a:lvl8pPr marL="3141993" indent="-209466" defTabSz="411660" eaLnBrk="0" fontAlgn="base" hangingPunct="0">
              <a:spcBef>
                <a:spcPct val="0"/>
              </a:spcBef>
              <a:spcAft>
                <a:spcPct val="0"/>
              </a:spcAft>
              <a:tabLst>
                <a:tab pos="411660" algn="l"/>
                <a:tab pos="823318" algn="l"/>
                <a:tab pos="1234978" algn="l"/>
                <a:tab pos="1646637" algn="l"/>
                <a:tab pos="2058297" algn="l"/>
                <a:tab pos="2469955" algn="l"/>
                <a:tab pos="288161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charset="0"/>
              </a:defRPr>
            </a:lvl8pPr>
            <a:lvl9pPr marL="3560925" indent="-209466" defTabSz="411660" eaLnBrk="0" fontAlgn="base" hangingPunct="0">
              <a:spcBef>
                <a:spcPct val="0"/>
              </a:spcBef>
              <a:spcAft>
                <a:spcPct val="0"/>
              </a:spcAft>
              <a:tabLst>
                <a:tab pos="411660" algn="l"/>
                <a:tab pos="823318" algn="l"/>
                <a:tab pos="1234978" algn="l"/>
                <a:tab pos="1646637" algn="l"/>
                <a:tab pos="2058297" algn="l"/>
                <a:tab pos="2469955" algn="l"/>
                <a:tab pos="288161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fld id="{DA410959-919E-4CA0-BA68-F8B16E8FD917}" type="slidenum">
              <a:rPr lang="it-IT" altLang="it-IT" smtClean="0">
                <a:solidFill>
                  <a:srgbClr val="000000"/>
                </a:solidFill>
                <a:latin typeface="Noto Sans Regular" pitchFamily="32" charset="0"/>
              </a:rPr>
              <a:pPr/>
              <a:t>15</a:t>
            </a:fld>
            <a:endParaRPr lang="it-IT" altLang="it-IT">
              <a:solidFill>
                <a:srgbClr val="000000"/>
              </a:solidFill>
              <a:latin typeface="Noto Sans Regular" pitchFamily="32" charset="0"/>
            </a:endParaRPr>
          </a:p>
        </p:txBody>
      </p:sp>
      <p:sp>
        <p:nvSpPr>
          <p:cNvPr id="19459" name="Rectangle 1">
            <a:extLst>
              <a:ext uri="{FF2B5EF4-FFF2-40B4-BE49-F238E27FC236}">
                <a16:creationId xmlns:a16="http://schemas.microsoft.com/office/drawing/2014/main" id="{36CAD1F8-5987-4CDB-91AC-2B4B5BA44D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2">
            <a:extLst>
              <a:ext uri="{FF2B5EF4-FFF2-40B4-BE49-F238E27FC236}">
                <a16:creationId xmlns:a16="http://schemas.microsoft.com/office/drawing/2014/main" id="{41FE0DDB-918E-4F79-9AEA-2C310FD30C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82" y="4714969"/>
            <a:ext cx="5438711" cy="446735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14052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60475" y="928688"/>
            <a:ext cx="7559675" cy="19732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60475" y="2978150"/>
            <a:ext cx="7559675" cy="1370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FCA4406-F2BF-410F-8D96-62CE51EC783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94F1111-0C07-405C-9CDA-FD3800FDD6B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521C11-88B2-4CBD-804A-49A6DBEF69C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41F3B-3475-41F4-A53F-20F0ABC6A4A6}" type="slidenum">
              <a:rPr lang="it-IT" altLang="it-IT"/>
              <a:pPr>
                <a:defRPr/>
              </a:pPr>
              <a:t>‹N›</a:t>
            </a:fld>
            <a:r>
              <a:rPr lang="it-IT" altLang="it-IT"/>
              <a:t> / 31</a:t>
            </a:r>
          </a:p>
        </p:txBody>
      </p:sp>
    </p:spTree>
    <p:extLst>
      <p:ext uri="{BB962C8B-B14F-4D97-AF65-F5344CB8AC3E}">
        <p14:creationId xmlns:p14="http://schemas.microsoft.com/office/powerpoint/2010/main" val="2170348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6B12CEE-66EE-4096-B1B3-EE45E582AEB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132C9F-EBC5-40E7-BE99-0496B472262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FD5E4D9-7E1A-44DE-897F-A16756765CF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4D5D36-C910-4691-A51E-0E4AC8618BB2}" type="slidenum">
              <a:rPr lang="it-IT" altLang="it-IT"/>
              <a:pPr>
                <a:defRPr/>
              </a:pPr>
              <a:t>‹N›</a:t>
            </a:fld>
            <a:r>
              <a:rPr lang="it-IT" altLang="it-IT"/>
              <a:t> / 31</a:t>
            </a:r>
          </a:p>
        </p:txBody>
      </p:sp>
    </p:spTree>
    <p:extLst>
      <p:ext uri="{BB962C8B-B14F-4D97-AF65-F5344CB8AC3E}">
        <p14:creationId xmlns:p14="http://schemas.microsoft.com/office/powerpoint/2010/main" val="2653963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200900" y="3060700"/>
            <a:ext cx="2159000" cy="1978025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720725" y="3060700"/>
            <a:ext cx="6327775" cy="19780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603F2B-02AC-4D01-8C89-4BBD35674F6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02381E-58D9-4E41-9549-3506170DE3D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3045D56-BB01-40E8-82B1-4BEF293A2D3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5E3377-A28A-4CD9-96D0-1A012ED1512A}" type="slidenum">
              <a:rPr lang="it-IT" altLang="it-IT"/>
              <a:pPr>
                <a:defRPr/>
              </a:pPr>
              <a:t>‹N›</a:t>
            </a:fld>
            <a:r>
              <a:rPr lang="it-IT" altLang="it-IT"/>
              <a:t> / 31</a:t>
            </a:r>
          </a:p>
        </p:txBody>
      </p:sp>
    </p:spTree>
    <p:extLst>
      <p:ext uri="{BB962C8B-B14F-4D97-AF65-F5344CB8AC3E}">
        <p14:creationId xmlns:p14="http://schemas.microsoft.com/office/powerpoint/2010/main" val="23229999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0725" y="3060700"/>
            <a:ext cx="8639175" cy="107791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6AE0B4E-1A0F-4B9C-AB81-CC0CFA975A8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2792D5B-7E3A-436B-9457-04467BEF599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A1C72E4-5398-4678-A8B2-927565DF59E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221583-8748-4A43-BCFC-FCCA8D613BFF}" type="slidenum">
              <a:rPr lang="it-IT" altLang="it-IT"/>
              <a:pPr>
                <a:defRPr/>
              </a:pPr>
              <a:t>‹N›</a:t>
            </a:fld>
            <a:r>
              <a:rPr lang="it-IT" altLang="it-IT"/>
              <a:t> / 31</a:t>
            </a:r>
          </a:p>
        </p:txBody>
      </p:sp>
    </p:spTree>
    <p:extLst>
      <p:ext uri="{BB962C8B-B14F-4D97-AF65-F5344CB8AC3E}">
        <p14:creationId xmlns:p14="http://schemas.microsoft.com/office/powerpoint/2010/main" val="19446946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60475" y="928688"/>
            <a:ext cx="7559675" cy="19732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60475" y="2978150"/>
            <a:ext cx="7559675" cy="1370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326CD30-2C9A-43F7-952B-86028B515AA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C4F2D4-FBEE-4B81-BF43-B0855DA6B2F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3ADE7E8-CC2B-424A-ADE0-C05BEE81D5D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3568E-D1BE-47CE-8E36-74FEE791EB4A}" type="slidenum">
              <a:rPr lang="it-IT" altLang="it-IT"/>
              <a:pPr>
                <a:defRPr/>
              </a:pPr>
              <a:t>‹N›</a:t>
            </a:fld>
            <a:r>
              <a:rPr lang="it-IT" altLang="it-IT"/>
              <a:t> / 31</a:t>
            </a:r>
          </a:p>
        </p:txBody>
      </p:sp>
    </p:spTree>
    <p:extLst>
      <p:ext uri="{BB962C8B-B14F-4D97-AF65-F5344CB8AC3E}">
        <p14:creationId xmlns:p14="http://schemas.microsoft.com/office/powerpoint/2010/main" val="15894033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55B7F0-4CF3-4850-939E-0C9097A19E7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9697162-1EF0-47DD-AA4C-85E80354A1E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F8BB6A-F2CF-4C56-B384-00F4E3A0BF9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F21F0F-E0BE-49D0-90AE-EEBEED273515}" type="slidenum">
              <a:rPr lang="it-IT" altLang="it-IT"/>
              <a:pPr>
                <a:defRPr/>
              </a:pPr>
              <a:t>‹N›</a:t>
            </a:fld>
            <a:r>
              <a:rPr lang="it-IT" altLang="it-IT"/>
              <a:t> / 31</a:t>
            </a:r>
          </a:p>
        </p:txBody>
      </p:sp>
    </p:spTree>
    <p:extLst>
      <p:ext uri="{BB962C8B-B14F-4D97-AF65-F5344CB8AC3E}">
        <p14:creationId xmlns:p14="http://schemas.microsoft.com/office/powerpoint/2010/main" val="17706161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7388" y="1414463"/>
            <a:ext cx="8694737" cy="23574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7388" y="3794125"/>
            <a:ext cx="8694737" cy="124142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182289F-647C-4D6D-B8DC-A09862B8AF7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4C9D4D4-FD16-49F3-98B7-16BD1654761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E92A39-355C-4884-BB56-F82A69ABA32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EFD49-4071-4CE4-9AD9-0BDB38BD6A87}" type="slidenum">
              <a:rPr lang="it-IT" altLang="it-IT"/>
              <a:pPr>
                <a:defRPr/>
              </a:pPr>
              <a:t>‹N›</a:t>
            </a:fld>
            <a:r>
              <a:rPr lang="it-IT" altLang="it-IT"/>
              <a:t> / 31</a:t>
            </a:r>
          </a:p>
        </p:txBody>
      </p:sp>
    </p:spTree>
    <p:extLst>
      <p:ext uri="{BB962C8B-B14F-4D97-AF65-F5344CB8AC3E}">
        <p14:creationId xmlns:p14="http://schemas.microsoft.com/office/powerpoint/2010/main" val="8722178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720725" y="1439863"/>
            <a:ext cx="4422775" cy="341788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95900" y="1439863"/>
            <a:ext cx="4422775" cy="341788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80250AC-CD41-4C93-BAD8-B2D6516BEC4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A4406B5-79AF-4EEF-9354-E77084AD823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8825BA9F-4A1A-4341-A3F8-018350C9181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25CCD-3674-4045-936A-F9ED9CC851C6}" type="slidenum">
              <a:rPr lang="it-IT" altLang="it-IT"/>
              <a:pPr>
                <a:defRPr/>
              </a:pPr>
              <a:t>‹N›</a:t>
            </a:fld>
            <a:r>
              <a:rPr lang="it-IT" altLang="it-IT"/>
              <a:t> / 31</a:t>
            </a:r>
          </a:p>
        </p:txBody>
      </p:sp>
    </p:spTree>
    <p:extLst>
      <p:ext uri="{BB962C8B-B14F-4D97-AF65-F5344CB8AC3E}">
        <p14:creationId xmlns:p14="http://schemas.microsoft.com/office/powerpoint/2010/main" val="4099007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3738" y="301625"/>
            <a:ext cx="8694737" cy="10969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93738" y="1390650"/>
            <a:ext cx="426561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93738" y="2071688"/>
            <a:ext cx="4265612" cy="304641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103813" y="1390650"/>
            <a:ext cx="428466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103813" y="2071688"/>
            <a:ext cx="4284662" cy="304641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C385BCF6-690A-4346-B6A5-760550AE6E8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AF8DB89E-C149-420E-83F0-AA664E58FCA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99C997BF-92E9-4A4D-8267-59DFA3E58D1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9E390-A8DA-42E8-AF35-BE394FC2EE04}" type="slidenum">
              <a:rPr lang="it-IT" altLang="it-IT"/>
              <a:pPr>
                <a:defRPr/>
              </a:pPr>
              <a:t>‹N›</a:t>
            </a:fld>
            <a:r>
              <a:rPr lang="it-IT" altLang="it-IT"/>
              <a:t> / 31</a:t>
            </a:r>
          </a:p>
        </p:txBody>
      </p:sp>
    </p:spTree>
    <p:extLst>
      <p:ext uri="{BB962C8B-B14F-4D97-AF65-F5344CB8AC3E}">
        <p14:creationId xmlns:p14="http://schemas.microsoft.com/office/powerpoint/2010/main" val="887202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804CE872-DF26-4C69-8C5B-1A14B5D84D6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5DAB02D-C159-400D-8B9D-3F8DBAC869D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82DAD4F-6576-479D-A9D6-020FAA8F011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7EBB4B-EB5F-4C42-9520-E305C4B56CCF}" type="slidenum">
              <a:rPr lang="it-IT" altLang="it-IT"/>
              <a:pPr>
                <a:defRPr/>
              </a:pPr>
              <a:t>‹N›</a:t>
            </a:fld>
            <a:r>
              <a:rPr lang="it-IT" altLang="it-IT"/>
              <a:t> / 31</a:t>
            </a:r>
          </a:p>
        </p:txBody>
      </p:sp>
    </p:spTree>
    <p:extLst>
      <p:ext uri="{BB962C8B-B14F-4D97-AF65-F5344CB8AC3E}">
        <p14:creationId xmlns:p14="http://schemas.microsoft.com/office/powerpoint/2010/main" val="39766423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4EED7091-7575-47A6-81A7-199F1CB8E1C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6E06E4C-397D-46D9-B32E-DAAD71CDD5D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0DB6049-3C2D-4751-BC10-732D5208395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76F15-F4F2-43D4-BD1B-E3275C611ACE}" type="slidenum">
              <a:rPr lang="it-IT" altLang="it-IT"/>
              <a:pPr>
                <a:defRPr/>
              </a:pPr>
              <a:t>‹N›</a:t>
            </a:fld>
            <a:r>
              <a:rPr lang="it-IT" altLang="it-IT"/>
              <a:t> / 31</a:t>
            </a:r>
          </a:p>
        </p:txBody>
      </p:sp>
    </p:spTree>
    <p:extLst>
      <p:ext uri="{BB962C8B-B14F-4D97-AF65-F5344CB8AC3E}">
        <p14:creationId xmlns:p14="http://schemas.microsoft.com/office/powerpoint/2010/main" val="764399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5D2E8F4-4C42-4034-9A89-5D188C1E03F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C99998-E1E9-4CFF-B736-3E5A857C44E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97CE4AB-6B89-40E2-A118-773CC9AB64C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CB322-333F-428D-967A-4E12AB21D8D3}" type="slidenum">
              <a:rPr lang="it-IT" altLang="it-IT"/>
              <a:pPr>
                <a:defRPr/>
              </a:pPr>
              <a:t>‹N›</a:t>
            </a:fld>
            <a:r>
              <a:rPr lang="it-IT" altLang="it-IT"/>
              <a:t> / 31</a:t>
            </a:r>
          </a:p>
        </p:txBody>
      </p:sp>
    </p:spTree>
    <p:extLst>
      <p:ext uri="{BB962C8B-B14F-4D97-AF65-F5344CB8AC3E}">
        <p14:creationId xmlns:p14="http://schemas.microsoft.com/office/powerpoint/2010/main" val="41945978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BC38EC2-3897-4D72-B976-035706E1412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3D7BAAD-6D8F-47D7-B1F0-076901131A1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02E8B66-7B05-4FDE-BF7B-F07E0B1B321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86318E-F578-43D8-98E8-E4F6C510793F}" type="slidenum">
              <a:rPr lang="it-IT" altLang="it-IT"/>
              <a:pPr>
                <a:defRPr/>
              </a:pPr>
              <a:t>‹N›</a:t>
            </a:fld>
            <a:r>
              <a:rPr lang="it-IT" altLang="it-IT"/>
              <a:t> / 31</a:t>
            </a:r>
          </a:p>
        </p:txBody>
      </p:sp>
    </p:spTree>
    <p:extLst>
      <p:ext uri="{BB962C8B-B14F-4D97-AF65-F5344CB8AC3E}">
        <p14:creationId xmlns:p14="http://schemas.microsoft.com/office/powerpoint/2010/main" val="23754580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910B7CD-1E88-42ED-8620-EB44A768E26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2D9350C4-2E54-4A98-A9E9-6438E791953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746A779-E7EF-48EE-9347-2B78BF4FD59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67D93-743D-4FD6-A2E8-DAEC9624E1B3}" type="slidenum">
              <a:rPr lang="it-IT" altLang="it-IT"/>
              <a:pPr>
                <a:defRPr/>
              </a:pPr>
              <a:t>‹N›</a:t>
            </a:fld>
            <a:r>
              <a:rPr lang="it-IT" altLang="it-IT"/>
              <a:t> / 31</a:t>
            </a:r>
          </a:p>
        </p:txBody>
      </p:sp>
    </p:spTree>
    <p:extLst>
      <p:ext uri="{BB962C8B-B14F-4D97-AF65-F5344CB8AC3E}">
        <p14:creationId xmlns:p14="http://schemas.microsoft.com/office/powerpoint/2010/main" val="12427269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30146F9-41EB-46A4-93A0-E3455612D89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7A08D63-B2C6-455E-B994-74E3F2EF446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036119A-FF4C-4646-B897-D9B55A329C9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D4F0A4-6687-4FD4-80EF-94CF1BDB21FD}" type="slidenum">
              <a:rPr lang="it-IT" altLang="it-IT"/>
              <a:pPr>
                <a:defRPr/>
              </a:pPr>
              <a:t>‹N›</a:t>
            </a:fld>
            <a:r>
              <a:rPr lang="it-IT" altLang="it-IT"/>
              <a:t> / 31</a:t>
            </a:r>
          </a:p>
        </p:txBody>
      </p:sp>
    </p:spTree>
    <p:extLst>
      <p:ext uri="{BB962C8B-B14F-4D97-AF65-F5344CB8AC3E}">
        <p14:creationId xmlns:p14="http://schemas.microsoft.com/office/powerpoint/2010/main" val="19380647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469188" y="179388"/>
            <a:ext cx="2249487" cy="4678362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720725" y="179388"/>
            <a:ext cx="6596063" cy="4678362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F863C18-C0D5-43DD-8369-0F3998739E9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00D432-DFEA-4003-A630-1A4DE8FA003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60B549B-064F-47E6-BA90-BCE7C417D33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BAF6F-B215-4EDD-94D2-D031C5A64E12}" type="slidenum">
              <a:rPr lang="it-IT" altLang="it-IT"/>
              <a:pPr>
                <a:defRPr/>
              </a:pPr>
              <a:t>‹N›</a:t>
            </a:fld>
            <a:r>
              <a:rPr lang="it-IT" altLang="it-IT"/>
              <a:t> / 31</a:t>
            </a:r>
          </a:p>
        </p:txBody>
      </p:sp>
    </p:spTree>
    <p:extLst>
      <p:ext uri="{BB962C8B-B14F-4D97-AF65-F5344CB8AC3E}">
        <p14:creationId xmlns:p14="http://schemas.microsoft.com/office/powerpoint/2010/main" val="416089225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0725" y="3060700"/>
            <a:ext cx="8639175" cy="107791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8FD672B8-7964-4D80-9DF5-94D575CA976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82B3FC-5D78-42DB-B667-936B9822194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36028FF-5EED-4679-A5D1-90513DEBFD6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CEEF2-864E-439B-BF74-FBD7359D1328}" type="slidenum">
              <a:rPr lang="it-IT" altLang="it-IT"/>
              <a:pPr>
                <a:defRPr/>
              </a:pPr>
              <a:t>‹N›</a:t>
            </a:fld>
            <a:r>
              <a:rPr lang="it-IT" altLang="it-IT"/>
              <a:t> / 31</a:t>
            </a:r>
          </a:p>
        </p:txBody>
      </p:sp>
    </p:spTree>
    <p:extLst>
      <p:ext uri="{BB962C8B-B14F-4D97-AF65-F5344CB8AC3E}">
        <p14:creationId xmlns:p14="http://schemas.microsoft.com/office/powerpoint/2010/main" val="4106489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7388" y="1414463"/>
            <a:ext cx="8694737" cy="23574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7388" y="3794125"/>
            <a:ext cx="8694737" cy="124142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75C9855-38DA-48D7-AB9B-36B73F42628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A2018C-FF2D-4BC8-8007-E788895843F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6D0FFE-5BB5-4080-BEE8-16A6130A7D5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38745-6CC4-46C9-9C52-2B10045BABD2}" type="slidenum">
              <a:rPr lang="it-IT" altLang="it-IT"/>
              <a:pPr>
                <a:defRPr/>
              </a:pPr>
              <a:t>‹N›</a:t>
            </a:fld>
            <a:r>
              <a:rPr lang="it-IT" altLang="it-IT"/>
              <a:t> / 31</a:t>
            </a:r>
          </a:p>
        </p:txBody>
      </p:sp>
    </p:spTree>
    <p:extLst>
      <p:ext uri="{BB962C8B-B14F-4D97-AF65-F5344CB8AC3E}">
        <p14:creationId xmlns:p14="http://schemas.microsoft.com/office/powerpoint/2010/main" val="293237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720725" y="4319588"/>
            <a:ext cx="4243388" cy="71913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16513" y="4319588"/>
            <a:ext cx="4243387" cy="71913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005B507-E98C-406E-85CC-D6D5471DC47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74DFAEE-07F3-4E0B-ABFB-925F6CB8ED5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2EDB21F4-8CB5-43D5-B765-948ED1A4071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BCF88-6FC1-4B90-B8DA-7D2F778577F8}" type="slidenum">
              <a:rPr lang="it-IT" altLang="it-IT"/>
              <a:pPr>
                <a:defRPr/>
              </a:pPr>
              <a:t>‹N›</a:t>
            </a:fld>
            <a:r>
              <a:rPr lang="it-IT" altLang="it-IT"/>
              <a:t> / 31</a:t>
            </a:r>
          </a:p>
        </p:txBody>
      </p:sp>
    </p:spTree>
    <p:extLst>
      <p:ext uri="{BB962C8B-B14F-4D97-AF65-F5344CB8AC3E}">
        <p14:creationId xmlns:p14="http://schemas.microsoft.com/office/powerpoint/2010/main" val="1667984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3738" y="301625"/>
            <a:ext cx="8694737" cy="10969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93738" y="1390650"/>
            <a:ext cx="426561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93738" y="2071688"/>
            <a:ext cx="4265612" cy="304641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103813" y="1390650"/>
            <a:ext cx="428466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103813" y="2071688"/>
            <a:ext cx="4284662" cy="304641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ADF47087-2E4B-40B4-AFAC-7D6FF08F8F3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D3E85A0-CDD2-4C56-BC4F-FD71E1C6E7F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98A4D6EF-B373-49C3-A2E5-08CF729C735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B7059-D189-476E-AD5C-11C09B28020B}" type="slidenum">
              <a:rPr lang="it-IT" altLang="it-IT"/>
              <a:pPr>
                <a:defRPr/>
              </a:pPr>
              <a:t>‹N›</a:t>
            </a:fld>
            <a:r>
              <a:rPr lang="it-IT" altLang="it-IT"/>
              <a:t> / 31</a:t>
            </a:r>
          </a:p>
        </p:txBody>
      </p:sp>
    </p:spTree>
    <p:extLst>
      <p:ext uri="{BB962C8B-B14F-4D97-AF65-F5344CB8AC3E}">
        <p14:creationId xmlns:p14="http://schemas.microsoft.com/office/powerpoint/2010/main" val="2486608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EF8530EA-4D5A-4FA1-A194-B4637DC19F5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9E3786F-9FB3-4F3A-862B-3F7C668519E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E846B9C-D09B-41EA-AD7B-0EBB9820E39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228950-C7D6-40C4-9173-0EF3C853277B}" type="slidenum">
              <a:rPr lang="it-IT" altLang="it-IT"/>
              <a:pPr>
                <a:defRPr/>
              </a:pPr>
              <a:t>‹N›</a:t>
            </a:fld>
            <a:r>
              <a:rPr lang="it-IT" altLang="it-IT"/>
              <a:t> / 31</a:t>
            </a:r>
          </a:p>
        </p:txBody>
      </p:sp>
    </p:spTree>
    <p:extLst>
      <p:ext uri="{BB962C8B-B14F-4D97-AF65-F5344CB8AC3E}">
        <p14:creationId xmlns:p14="http://schemas.microsoft.com/office/powerpoint/2010/main" val="1579833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11236E1C-9CB1-42A3-AF9F-4E343F33477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7635D42-B5AD-4910-A5F5-DE8A282882A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86EE5D9-2990-44DD-9A0A-FC597C5FFB6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66B386-88FD-4545-8239-C0E038F420D6}" type="slidenum">
              <a:rPr lang="it-IT" altLang="it-IT"/>
              <a:pPr>
                <a:defRPr/>
              </a:pPr>
              <a:t>‹N›</a:t>
            </a:fld>
            <a:r>
              <a:rPr lang="it-IT" altLang="it-IT"/>
              <a:t> / 31</a:t>
            </a:r>
          </a:p>
        </p:txBody>
      </p:sp>
    </p:spTree>
    <p:extLst>
      <p:ext uri="{BB962C8B-B14F-4D97-AF65-F5344CB8AC3E}">
        <p14:creationId xmlns:p14="http://schemas.microsoft.com/office/powerpoint/2010/main" val="3937685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40905D6-0CCD-4077-81C0-00F3B1F5CD6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4643282-4452-468D-941B-87202F68AA5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018C5F9-A8E6-4A26-95C8-A683569E1D6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C7C2C0-D0D9-4618-818E-A4F432B45939}" type="slidenum">
              <a:rPr lang="it-IT" altLang="it-IT"/>
              <a:pPr>
                <a:defRPr/>
              </a:pPr>
              <a:t>‹N›</a:t>
            </a:fld>
            <a:r>
              <a:rPr lang="it-IT" altLang="it-IT"/>
              <a:t> / 31</a:t>
            </a:r>
          </a:p>
        </p:txBody>
      </p:sp>
    </p:spTree>
    <p:extLst>
      <p:ext uri="{BB962C8B-B14F-4D97-AF65-F5344CB8AC3E}">
        <p14:creationId xmlns:p14="http://schemas.microsoft.com/office/powerpoint/2010/main" val="4096340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5F3265B-E817-4B2C-869C-D37DA93C34D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EBE1FF0-0484-42B3-9521-1BA61BCD361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38F03FA-5249-4D98-9DD9-1E70C0E3421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7A40B4-95B5-4982-98F9-7FC9BB3E6F0C}" type="slidenum">
              <a:rPr lang="it-IT" altLang="it-IT"/>
              <a:pPr>
                <a:defRPr/>
              </a:pPr>
              <a:t>‹N›</a:t>
            </a:fld>
            <a:r>
              <a:rPr lang="it-IT" altLang="it-IT"/>
              <a:t> / 31</a:t>
            </a:r>
          </a:p>
        </p:txBody>
      </p:sp>
    </p:spTree>
    <p:extLst>
      <p:ext uri="{BB962C8B-B14F-4D97-AF65-F5344CB8AC3E}">
        <p14:creationId xmlns:p14="http://schemas.microsoft.com/office/powerpoint/2010/main" val="1279550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C98AAE34-57C3-468D-BC05-A14444DED2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3060700"/>
            <a:ext cx="8639175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Fai clic per modificare il formato del testo del titolo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B80F2704-5CA0-40BC-A0FD-564A11FC68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4319588"/>
            <a:ext cx="863917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4572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Fai clic per modificare il formato del testo della struttura</a:t>
            </a:r>
          </a:p>
          <a:p>
            <a:pPr lvl="1"/>
            <a:r>
              <a:rPr lang="en-GB" altLang="it-IT"/>
              <a:t>Secondo livello struttura</a:t>
            </a:r>
          </a:p>
          <a:p>
            <a:pPr lvl="2"/>
            <a:r>
              <a:rPr lang="en-GB" altLang="it-IT"/>
              <a:t>Terzo livello struttura</a:t>
            </a:r>
          </a:p>
          <a:p>
            <a:pPr lvl="3"/>
            <a:r>
              <a:rPr lang="en-GB" altLang="it-IT"/>
              <a:t>Quarto livello struttura</a:t>
            </a:r>
          </a:p>
          <a:p>
            <a:pPr lvl="4"/>
            <a:r>
              <a:rPr lang="en-GB" altLang="it-IT"/>
              <a:t>Quinto livello struttura</a:t>
            </a:r>
          </a:p>
          <a:p>
            <a:pPr lvl="4"/>
            <a:r>
              <a:rPr lang="en-GB" altLang="it-IT"/>
              <a:t>Sesto livello struttura</a:t>
            </a:r>
          </a:p>
          <a:p>
            <a:pPr lvl="4"/>
            <a:r>
              <a:rPr lang="en-GB" altLang="it-IT"/>
              <a:t>Settimo livello struttura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F4425B8F-9733-4F45-A6F8-2479C47D355A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539750" y="5219700"/>
            <a:ext cx="2338388" cy="3937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11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 sz="1400">
                <a:solidFill>
                  <a:srgbClr val="000000"/>
                </a:solidFill>
                <a:latin typeface="Noto Sans" charset="0"/>
                <a:ea typeface="+mn-ea"/>
                <a:cs typeface="DejaVu Sans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DD86EDD-6435-4A24-9AC0-133608A06B4D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419475" y="5219700"/>
            <a:ext cx="3238500" cy="3937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1">
              <a:lnSpc>
                <a:spcPct val="11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latin typeface="Noto Sans" charset="0"/>
                <a:ea typeface="+mn-ea"/>
                <a:cs typeface="DejaVu Sans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5881D35-B953-4ACB-9A77-15E1D2594C5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199313" y="5219700"/>
            <a:ext cx="2338387" cy="3937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11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400">
                <a:solidFill>
                  <a:srgbClr val="000000"/>
                </a:solidFill>
                <a:latin typeface="Noto Sans" panose="020B0502040504020204" pitchFamily="34"/>
                <a:ea typeface="+mn-ea"/>
                <a:cs typeface="DejaVu Sans" panose="020B0603030804020204" pitchFamily="34" charset="0"/>
              </a:defRPr>
            </a:lvl1pPr>
          </a:lstStyle>
          <a:p>
            <a:pPr>
              <a:defRPr/>
            </a:pPr>
            <a:fld id="{95172274-F643-484A-9F59-A4980DBDE34E}" type="slidenum">
              <a:rPr lang="it-IT" altLang="it-IT"/>
              <a:pPr>
                <a:defRPr/>
              </a:pPr>
              <a:t>‹N›</a:t>
            </a:fld>
            <a:r>
              <a:rPr lang="it-IT" altLang="it-IT"/>
              <a:t> / 31</a:t>
            </a:r>
          </a:p>
        </p:txBody>
      </p:sp>
      <p:sp>
        <p:nvSpPr>
          <p:cNvPr id="1031" name="Rectangle 6">
            <a:extLst>
              <a:ext uri="{FF2B5EF4-FFF2-40B4-BE49-F238E27FC236}">
                <a16:creationId xmlns:a16="http://schemas.microsoft.com/office/drawing/2014/main" id="{B9309510-74AC-46FE-B7B5-6B6B14956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60700"/>
            <a:ext cx="539750" cy="1079500"/>
          </a:xfrm>
          <a:prstGeom prst="rect">
            <a:avLst/>
          </a:prstGeom>
          <a:solidFill>
            <a:srgbClr val="F10D0C"/>
          </a:solidFill>
          <a:ln>
            <a:noFill/>
          </a:ln>
          <a:extLst>
            <a:ext uri="{91240B29-F687-4F45-9708-019B960494DF}">
              <a14:hiddenLine xmlns:a14="http://schemas.microsoft.com/office/drawing/2010/main" w="108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defTabSz="449263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 kern="1200">
          <a:solidFill>
            <a:srgbClr val="333333"/>
          </a:solidFill>
          <a:latin typeface="+mj-lt"/>
          <a:ea typeface="DejaVu Sans" charset="0"/>
          <a:cs typeface="+mj-cs"/>
        </a:defRPr>
      </a:lvl1pPr>
      <a:lvl2pPr algn="l" defTabSz="449263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333333"/>
          </a:solidFill>
          <a:latin typeface="Noto Sans Regular" pitchFamily="32" charset="0"/>
          <a:ea typeface="DejaVu Sans" charset="0"/>
          <a:cs typeface="DejaVu Sans" charset="0"/>
        </a:defRPr>
      </a:lvl2pPr>
      <a:lvl3pPr algn="l" defTabSz="449263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333333"/>
          </a:solidFill>
          <a:latin typeface="Noto Sans Regular" pitchFamily="32" charset="0"/>
          <a:ea typeface="DejaVu Sans" charset="0"/>
          <a:cs typeface="DejaVu Sans" charset="0"/>
        </a:defRPr>
      </a:lvl3pPr>
      <a:lvl4pPr algn="l" defTabSz="449263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333333"/>
          </a:solidFill>
          <a:latin typeface="Noto Sans Regular" pitchFamily="32" charset="0"/>
          <a:ea typeface="DejaVu Sans" charset="0"/>
          <a:cs typeface="DejaVu Sans" charset="0"/>
        </a:defRPr>
      </a:lvl4pPr>
      <a:lvl5pPr algn="l" defTabSz="449263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333333"/>
          </a:solidFill>
          <a:latin typeface="Noto Sans Regular" pitchFamily="32" charset="0"/>
          <a:ea typeface="DejaVu Sans" charset="0"/>
          <a:cs typeface="DejaVu Sans" charset="0"/>
        </a:defRPr>
      </a:lvl5pPr>
      <a:lvl6pPr marL="2514600" indent="-228600" algn="l" defTabSz="449263" rtl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333333"/>
          </a:solidFill>
          <a:latin typeface="Noto Sans Regular" pitchFamily="32" charset="0"/>
          <a:cs typeface="DejaVu Sans" charset="0"/>
        </a:defRPr>
      </a:lvl6pPr>
      <a:lvl7pPr marL="2971800" indent="-228600" algn="l" defTabSz="449263" rtl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333333"/>
          </a:solidFill>
          <a:latin typeface="Noto Sans Regular" pitchFamily="32" charset="0"/>
          <a:cs typeface="DejaVu Sans" charset="0"/>
        </a:defRPr>
      </a:lvl7pPr>
      <a:lvl8pPr marL="3429000" indent="-228600" algn="l" defTabSz="449263" rtl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333333"/>
          </a:solidFill>
          <a:latin typeface="Noto Sans Regular" pitchFamily="32" charset="0"/>
          <a:cs typeface="DejaVu Sans" charset="0"/>
        </a:defRPr>
      </a:lvl8pPr>
      <a:lvl9pPr marL="3886200" indent="-228600" algn="l" defTabSz="449263" rtl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333333"/>
          </a:solidFill>
          <a:latin typeface="Noto Sans Regular" pitchFamily="32" charset="0"/>
          <a:cs typeface="DejaVu Sans" charset="0"/>
        </a:defRPr>
      </a:lvl9pPr>
    </p:titleStyle>
    <p:bodyStyle>
      <a:lvl1pPr marL="342900" indent="-342900" algn="l" defTabSz="449263" rtl="0" eaLnBrk="0" fontAlgn="base" hangingPunct="0">
        <a:lnSpc>
          <a:spcPct val="98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333333"/>
          </a:solidFill>
          <a:latin typeface="+mn-lt"/>
          <a:ea typeface="DejaVu Sans" charset="0"/>
          <a:cs typeface="+mn-cs"/>
        </a:defRPr>
      </a:lvl1pPr>
      <a:lvl2pPr marL="742950" indent="-285750" algn="l" defTabSz="449263" rtl="0" eaLnBrk="0" fontAlgn="base" hangingPunct="0">
        <a:lnSpc>
          <a:spcPct val="98000"/>
        </a:lnSpc>
        <a:spcBef>
          <a:spcPct val="0"/>
        </a:spcBef>
        <a:spcAft>
          <a:spcPts val="1125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333333"/>
          </a:solidFill>
          <a:latin typeface="+mn-lt"/>
          <a:ea typeface="DejaVu Sans" charset="0"/>
          <a:cs typeface="+mn-cs"/>
        </a:defRPr>
      </a:lvl2pPr>
      <a:lvl3pPr marL="1143000" indent="-228600" algn="l" defTabSz="449263" rtl="0" eaLnBrk="0" fontAlgn="base" hangingPunct="0">
        <a:lnSpc>
          <a:spcPct val="98000"/>
        </a:lnSpc>
        <a:spcBef>
          <a:spcPct val="0"/>
        </a:spcBef>
        <a:spcAft>
          <a:spcPts val="838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333333"/>
          </a:solidFill>
          <a:latin typeface="+mn-lt"/>
          <a:ea typeface="DejaVu Sans" charset="0"/>
          <a:cs typeface="+mn-cs"/>
        </a:defRPr>
      </a:lvl3pPr>
      <a:lvl4pPr marL="1600200" indent="-228600" algn="l" defTabSz="449263" rtl="0" eaLnBrk="0" fontAlgn="base" hangingPunct="0">
        <a:lnSpc>
          <a:spcPct val="98000"/>
        </a:lnSpc>
        <a:spcBef>
          <a:spcPct val="0"/>
        </a:spcBef>
        <a:spcAft>
          <a:spcPts val="56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333333"/>
          </a:solidFill>
          <a:latin typeface="+mn-lt"/>
          <a:ea typeface="DejaVu Sans" charset="0"/>
          <a:cs typeface="+mn-cs"/>
        </a:defRPr>
      </a:lvl4pPr>
      <a:lvl5pPr marL="2057400" indent="-228600" algn="l" defTabSz="449263" rtl="0" eaLnBrk="0" fontAlgn="base" hangingPunct="0">
        <a:lnSpc>
          <a:spcPct val="98000"/>
        </a:lnSpc>
        <a:spcBef>
          <a:spcPct val="0"/>
        </a:spcBef>
        <a:spcAft>
          <a:spcPts val="2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333333"/>
          </a:solidFill>
          <a:latin typeface="+mn-lt"/>
          <a:ea typeface="DejaVu Sans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3B43034D-FC87-4518-93C4-CFE2952E27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79388"/>
            <a:ext cx="899795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Fai clic per modificare il formato del testo del titolo</a:t>
            </a:r>
          </a:p>
        </p:txBody>
      </p:sp>
      <p:sp>
        <p:nvSpPr>
          <p:cNvPr id="2051" name="Rectangle 2">
            <a:extLst>
              <a:ext uri="{FF2B5EF4-FFF2-40B4-BE49-F238E27FC236}">
                <a16:creationId xmlns:a16="http://schemas.microsoft.com/office/drawing/2014/main" id="{3C52C09A-11ED-4636-95A2-481E54607F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439863"/>
            <a:ext cx="8997950" cy="341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533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Fai clic per modificare il formato del testo della struttura</a:t>
            </a:r>
          </a:p>
          <a:p>
            <a:pPr lvl="1"/>
            <a:r>
              <a:rPr lang="en-GB" altLang="it-IT"/>
              <a:t>Secondo livello struttura</a:t>
            </a:r>
          </a:p>
          <a:p>
            <a:pPr lvl="2"/>
            <a:r>
              <a:rPr lang="en-GB" altLang="it-IT"/>
              <a:t>Terzo livello struttura</a:t>
            </a:r>
          </a:p>
          <a:p>
            <a:pPr lvl="3"/>
            <a:r>
              <a:rPr lang="en-GB" altLang="it-IT"/>
              <a:t>Quarto livello struttura</a:t>
            </a:r>
          </a:p>
          <a:p>
            <a:pPr lvl="4"/>
            <a:r>
              <a:rPr lang="en-GB" altLang="it-IT"/>
              <a:t>Quinto livello struttura</a:t>
            </a:r>
          </a:p>
          <a:p>
            <a:pPr lvl="4"/>
            <a:r>
              <a:rPr lang="en-GB" altLang="it-IT"/>
              <a:t>Sesto livello struttura</a:t>
            </a:r>
          </a:p>
          <a:p>
            <a:pPr lvl="4"/>
            <a:r>
              <a:rPr lang="en-GB" altLang="it-IT"/>
              <a:t>Settimo livello struttura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8668C153-3C58-40C0-A8D5-34F39DFBDC2D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539750" y="5219700"/>
            <a:ext cx="2338388" cy="3937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11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 sz="1400">
                <a:solidFill>
                  <a:srgbClr val="000000"/>
                </a:solidFill>
                <a:latin typeface="Noto Sans" charset="0"/>
                <a:ea typeface="+mn-ea"/>
                <a:cs typeface="DejaVu Sans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56448832-6444-43EE-AEEC-B24305063675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419475" y="5219700"/>
            <a:ext cx="3238500" cy="3937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1">
              <a:lnSpc>
                <a:spcPct val="11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latin typeface="Noto Sans" charset="0"/>
                <a:ea typeface="+mn-ea"/>
                <a:cs typeface="DejaVu Sans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FA077CC2-4C32-4952-96E1-5B83670BD53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199313" y="5219700"/>
            <a:ext cx="2338387" cy="3937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11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400">
                <a:solidFill>
                  <a:srgbClr val="000000"/>
                </a:solidFill>
                <a:latin typeface="Noto Sans" panose="020B0502040504020204" pitchFamily="34"/>
                <a:ea typeface="+mn-ea"/>
                <a:cs typeface="DejaVu Sans" panose="020B0603030804020204" pitchFamily="34" charset="0"/>
              </a:defRPr>
            </a:lvl1pPr>
          </a:lstStyle>
          <a:p>
            <a:pPr>
              <a:defRPr/>
            </a:pPr>
            <a:fld id="{A0C8B0BE-E13E-4F4E-B4B3-A65B555820B4}" type="slidenum">
              <a:rPr lang="it-IT" altLang="it-IT"/>
              <a:pPr>
                <a:defRPr/>
              </a:pPr>
              <a:t>‹N›</a:t>
            </a:fld>
            <a:r>
              <a:rPr lang="it-IT" altLang="it-IT"/>
              <a:t> / 31</a:t>
            </a:r>
          </a:p>
        </p:txBody>
      </p:sp>
      <p:sp>
        <p:nvSpPr>
          <p:cNvPr id="2055" name="Rectangle 6">
            <a:extLst>
              <a:ext uri="{FF2B5EF4-FFF2-40B4-BE49-F238E27FC236}">
                <a16:creationId xmlns:a16="http://schemas.microsoft.com/office/drawing/2014/main" id="{99D91EFA-B9FC-45B7-ACCC-667CC2A60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9388"/>
            <a:ext cx="539750" cy="1079500"/>
          </a:xfrm>
          <a:prstGeom prst="rect">
            <a:avLst/>
          </a:prstGeom>
          <a:solidFill>
            <a:srgbClr val="EF29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449263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300" b="1" kern="1200">
          <a:solidFill>
            <a:srgbClr val="333333"/>
          </a:solidFill>
          <a:latin typeface="+mj-lt"/>
          <a:ea typeface="DejaVu Sans" charset="0"/>
          <a:cs typeface="+mj-cs"/>
        </a:defRPr>
      </a:lvl1pPr>
      <a:lvl2pPr algn="l" defTabSz="449263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300" b="1">
          <a:solidFill>
            <a:srgbClr val="333333"/>
          </a:solidFill>
          <a:latin typeface="Noto Sans Regular" pitchFamily="32" charset="0"/>
          <a:ea typeface="DejaVu Sans" charset="0"/>
          <a:cs typeface="DejaVu Sans" charset="0"/>
        </a:defRPr>
      </a:lvl2pPr>
      <a:lvl3pPr algn="l" defTabSz="449263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300" b="1">
          <a:solidFill>
            <a:srgbClr val="333333"/>
          </a:solidFill>
          <a:latin typeface="Noto Sans Regular" pitchFamily="32" charset="0"/>
          <a:ea typeface="DejaVu Sans" charset="0"/>
          <a:cs typeface="DejaVu Sans" charset="0"/>
        </a:defRPr>
      </a:lvl3pPr>
      <a:lvl4pPr algn="l" defTabSz="449263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300" b="1">
          <a:solidFill>
            <a:srgbClr val="333333"/>
          </a:solidFill>
          <a:latin typeface="Noto Sans Regular" pitchFamily="32" charset="0"/>
          <a:ea typeface="DejaVu Sans" charset="0"/>
          <a:cs typeface="DejaVu Sans" charset="0"/>
        </a:defRPr>
      </a:lvl4pPr>
      <a:lvl5pPr algn="l" defTabSz="449263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300" b="1">
          <a:solidFill>
            <a:srgbClr val="333333"/>
          </a:solidFill>
          <a:latin typeface="Noto Sans Regular" pitchFamily="32" charset="0"/>
          <a:ea typeface="DejaVu Sans" charset="0"/>
          <a:cs typeface="DejaVu Sans" charset="0"/>
        </a:defRPr>
      </a:lvl5pPr>
      <a:lvl6pPr marL="2514600" indent="-228600" algn="l" defTabSz="449263" rtl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300" b="1">
          <a:solidFill>
            <a:srgbClr val="333333"/>
          </a:solidFill>
          <a:latin typeface="Noto Sans Regular" pitchFamily="32" charset="0"/>
          <a:cs typeface="DejaVu Sans" charset="0"/>
        </a:defRPr>
      </a:lvl6pPr>
      <a:lvl7pPr marL="2971800" indent="-228600" algn="l" defTabSz="449263" rtl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300" b="1">
          <a:solidFill>
            <a:srgbClr val="333333"/>
          </a:solidFill>
          <a:latin typeface="Noto Sans Regular" pitchFamily="32" charset="0"/>
          <a:cs typeface="DejaVu Sans" charset="0"/>
        </a:defRPr>
      </a:lvl7pPr>
      <a:lvl8pPr marL="3429000" indent="-228600" algn="l" defTabSz="449263" rtl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300" b="1">
          <a:solidFill>
            <a:srgbClr val="333333"/>
          </a:solidFill>
          <a:latin typeface="Noto Sans Regular" pitchFamily="32" charset="0"/>
          <a:cs typeface="DejaVu Sans" charset="0"/>
        </a:defRPr>
      </a:lvl8pPr>
      <a:lvl9pPr marL="3886200" indent="-228600" algn="l" defTabSz="449263" rtl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300" b="1">
          <a:solidFill>
            <a:srgbClr val="333333"/>
          </a:solidFill>
          <a:latin typeface="Noto Sans Regular" pitchFamily="32" charset="0"/>
          <a:cs typeface="DejaVu Sans" charset="0"/>
        </a:defRPr>
      </a:lvl9pPr>
    </p:titleStyle>
    <p:bodyStyle>
      <a:lvl1pPr marL="342900" indent="-342900" algn="l" defTabSz="449263" rtl="0" eaLnBrk="0" fontAlgn="base" hangingPunct="0">
        <a:lnSpc>
          <a:spcPct val="98000"/>
        </a:lnSpc>
        <a:spcBef>
          <a:spcPct val="0"/>
        </a:spcBef>
        <a:spcAft>
          <a:spcPts val="1063"/>
        </a:spcAft>
        <a:buClr>
          <a:srgbClr val="000000"/>
        </a:buClr>
        <a:buSzPct val="100000"/>
        <a:buFont typeface="Times New Roman" panose="02020603050405020304" pitchFamily="18" charset="0"/>
        <a:defRPr sz="2100" kern="1200">
          <a:solidFill>
            <a:srgbClr val="333333"/>
          </a:solidFill>
          <a:latin typeface="+mn-lt"/>
          <a:ea typeface="DejaVu Sans" charset="0"/>
          <a:cs typeface="+mn-cs"/>
        </a:defRPr>
      </a:lvl1pPr>
      <a:lvl2pPr marL="742950" indent="-285750" algn="l" defTabSz="449263" rtl="0" eaLnBrk="0" fontAlgn="base" hangingPunct="0">
        <a:lnSpc>
          <a:spcPct val="98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333333"/>
          </a:solidFill>
          <a:latin typeface="+mn-lt"/>
          <a:ea typeface="DejaVu Sans" charset="0"/>
          <a:cs typeface="+mn-cs"/>
        </a:defRPr>
      </a:lvl2pPr>
      <a:lvl3pPr marL="1143000" indent="-228600" algn="l" defTabSz="449263" rtl="0" eaLnBrk="0" fontAlgn="base" hangingPunct="0">
        <a:lnSpc>
          <a:spcPct val="98000"/>
        </a:lnSpc>
        <a:spcBef>
          <a:spcPct val="0"/>
        </a:spcBef>
        <a:spcAft>
          <a:spcPts val="638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333333"/>
          </a:solidFill>
          <a:latin typeface="+mn-lt"/>
          <a:ea typeface="DejaVu Sans" charset="0"/>
          <a:cs typeface="+mn-cs"/>
        </a:defRPr>
      </a:lvl3pPr>
      <a:lvl4pPr marL="1600200" indent="-228600" algn="l" defTabSz="449263" rtl="0" eaLnBrk="0" fontAlgn="base" hangingPunct="0">
        <a:lnSpc>
          <a:spcPct val="98000"/>
        </a:lnSpc>
        <a:spcBef>
          <a:spcPct val="0"/>
        </a:spcBef>
        <a:spcAft>
          <a:spcPts val="42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333333"/>
          </a:solidFill>
          <a:latin typeface="+mn-lt"/>
          <a:ea typeface="DejaVu Sans" charset="0"/>
          <a:cs typeface="+mn-cs"/>
        </a:defRPr>
      </a:lvl4pPr>
      <a:lvl5pPr marL="2057400" indent="-228600" algn="l" defTabSz="449263" rtl="0" eaLnBrk="0" fontAlgn="base" hangingPunct="0">
        <a:lnSpc>
          <a:spcPct val="98000"/>
        </a:lnSpc>
        <a:spcBef>
          <a:spcPct val="0"/>
        </a:spcBef>
        <a:spcAft>
          <a:spcPts val="2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333333"/>
          </a:solidFill>
          <a:latin typeface="+mn-lt"/>
          <a:ea typeface="DejaVu Sans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cgil.it/scuola/il-parere-del-cspi-sulle-linee-guida-per-l-orientamento.flc" TargetMode="External"/><Relationship Id="rId7" Type="http://schemas.openxmlformats.org/officeDocument/2006/relationships/hyperlink" Target="https://www.flcgil.it/scuola/docente-tutor-e-orientatore-la-formazione-le-procedure-le-risorse.flc" TargetMode="External"/><Relationship Id="rId2" Type="http://schemas.openxmlformats.org/officeDocument/2006/relationships/hyperlink" Target="https://www.flcgil.it/scuola/informativa-del-ministero-istruzione-su-riforma-orientamento-e-attuazione-pnrr-scuola.flc" TargetMode="External"/><Relationship Id="rId1" Type="http://schemas.openxmlformats.org/officeDocument/2006/relationships/slideLayout" Target="../slideLayouts/slideLayout14.xml"/><Relationship Id="rId6" Type="http://schemas.openxmlformats.org/officeDocument/2006/relationships/hyperlink" Target="https://www.flcgil.it/scuola/parere-cspi-introduzione-tutor-orientamento-scuole-superiori-secondo-grado.flc" TargetMode="External"/><Relationship Id="rId5" Type="http://schemas.openxmlformats.org/officeDocument/2006/relationships/hyperlink" Target="https://www.flcgil.it/scuola/decreto-ministeriale-su-tutor-e-orientatore-valorizzare-il-ruolo-del-collegio-e-della-contrattazione.flc" TargetMode="External"/><Relationship Id="rId4" Type="http://schemas.openxmlformats.org/officeDocument/2006/relationships/hyperlink" Target="https://www.flcgil.it/scuola/linee-guida-orientamento-riunione-ministero.flc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8FBFF909-F567-6949-9A79-CE355C0451B9}"/>
              </a:ext>
            </a:extLst>
          </p:cNvPr>
          <p:cNvSpPr txBox="1"/>
          <p:nvPr/>
        </p:nvSpPr>
        <p:spPr>
          <a:xfrm>
            <a:off x="1007864" y="2331219"/>
            <a:ext cx="820891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4000" dirty="0"/>
              <a:t>Tutor ed orientatore:    </a:t>
            </a:r>
          </a:p>
          <a:p>
            <a:r>
              <a:rPr lang="it-IT" sz="4000" dirty="0"/>
              <a:t>il ruolo della contrattazione d’istituto e del collegio docenti </a:t>
            </a:r>
          </a:p>
        </p:txBody>
      </p:sp>
      <p:pic>
        <p:nvPicPr>
          <p:cNvPr id="2" name="Immagine 2">
            <a:extLst>
              <a:ext uri="{FF2B5EF4-FFF2-40B4-BE49-F238E27FC236}">
                <a16:creationId xmlns:a16="http://schemas.microsoft.com/office/drawing/2014/main" id="{C3EDEE5C-A307-287C-022F-892ED064FF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6576" y="18827"/>
            <a:ext cx="2310902" cy="1539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304957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Risorse e compensi</a:t>
            </a:r>
          </a:p>
        </p:txBody>
      </p:sp>
      <p:sp>
        <p:nvSpPr>
          <p:cNvPr id="8195" name="Segnaposto contenuto 3">
            <a:extLst>
              <a:ext uri="{FF2B5EF4-FFF2-40B4-BE49-F238E27FC236}">
                <a16:creationId xmlns:a16="http://schemas.microsoft.com/office/drawing/2014/main" id="{77A2142C-A231-401B-A6E9-26CDD01636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75816" y="1257301"/>
            <a:ext cx="8997950" cy="4026246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Ai docenti tutor/orientatore va riconosciuto un compenso che ha natura accessoria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risorse sono state ripartite alle scuole per </a:t>
            </a:r>
            <a:r>
              <a:rPr lang="it-IT" altLang="en-US" sz="20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l’a.s.</a:t>
            </a: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2023/24 proporzionalmente al numero degli studenti delle </a:t>
            </a:r>
            <a:r>
              <a:rPr lang="it-IT" altLang="en-US" sz="20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classi terze, quarte e quinte </a:t>
            </a: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attive nelle istituzioni scolastiche secondarie di II grado nell’anno scolastico 2023/24 (Allegato A al DM) </a:t>
            </a:r>
            <a:r>
              <a:rPr lang="it-IT" altLang="en-US" sz="2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(circa 99 euro per alunno)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compenso del </a:t>
            </a:r>
            <a:r>
              <a:rPr lang="it-IT" altLang="en-US" sz="20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tutor</a:t>
            </a: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è compreso tra </a:t>
            </a:r>
            <a:r>
              <a:rPr lang="it-IT" altLang="en-US" sz="20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2.850 euro e 4.750 euro </a:t>
            </a: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lordo Stato </a:t>
            </a:r>
            <a:r>
              <a:rPr lang="it-IT" altLang="en-US" sz="2000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(Lordo dipendente: 2.148 euro-3.580 euro)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compenso dell’</a:t>
            </a:r>
            <a:r>
              <a:rPr lang="it-IT" altLang="en-US" sz="20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orientatore</a:t>
            </a: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è compreso tra </a:t>
            </a:r>
            <a:r>
              <a:rPr lang="it-IT" altLang="en-US" sz="20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1.500-2.000</a:t>
            </a: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altLang="en-US" sz="20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euro</a:t>
            </a: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lordo Stato </a:t>
            </a:r>
            <a:r>
              <a:rPr lang="it-IT" altLang="en-US" sz="2000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(Lordo dipendente: 1.130 euro-1.507 euro)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it-IT" altLang="en-US" sz="20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9273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contrattazione d’istituto</a:t>
            </a:r>
          </a:p>
        </p:txBody>
      </p:sp>
      <p:sp>
        <p:nvSpPr>
          <p:cNvPr id="8195" name="Segnaposto contenuto 3">
            <a:extLst>
              <a:ext uri="{FF2B5EF4-FFF2-40B4-BE49-F238E27FC236}">
                <a16:creationId xmlns:a16="http://schemas.microsoft.com/office/drawing/2014/main" id="{77A2142C-A231-401B-A6E9-26CDD01636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75816" y="1257301"/>
            <a:ext cx="8997950" cy="4026246"/>
          </a:xfrm>
        </p:spPr>
        <p:txBody>
          <a:bodyPr/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endParaRPr lang="it-IT" altLang="en-US" sz="20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</a:t>
            </a:r>
            <a:r>
              <a:rPr lang="it-IT" altLang="en-US" sz="20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criteri di utilizzo </a:t>
            </a: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delle risorse finanziarie e la </a:t>
            </a:r>
            <a:r>
              <a:rPr lang="it-IT" altLang="en-US" sz="20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determinazione della misura dei compensi </a:t>
            </a: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sono oggetto della contrattazione di istituto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r>
              <a:rPr lang="it-IT" altLang="en-US" sz="2000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compenso individuato dal DM è pari a circa 95 euro LS (71,5 euro LD) per alunno: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r>
              <a:rPr lang="it-IT" altLang="en-US" sz="2000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2.850 euro/30 alunni= 95 euro;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r>
              <a:rPr lang="it-IT" altLang="en-US" sz="2000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4.750 euro/50 alunni= 95 euro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endParaRPr lang="it-IT" altLang="en-US" sz="2000" i="1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r>
              <a:rPr lang="it-IT" altLang="en-US" sz="2000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MIM, dopo questa fase di prima applicazione, si è impegnato a devolvere tutta la materia alla contrattazione collettiva nazionale</a:t>
            </a:r>
          </a:p>
        </p:txBody>
      </p:sp>
    </p:spTree>
    <p:extLst>
      <p:ext uri="{BB962C8B-B14F-4D97-AF65-F5344CB8AC3E}">
        <p14:creationId xmlns:p14="http://schemas.microsoft.com/office/powerpoint/2010/main" val="29689250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determinazione dei compensi (1)</a:t>
            </a:r>
          </a:p>
        </p:txBody>
      </p:sp>
      <p:sp>
        <p:nvSpPr>
          <p:cNvPr id="8195" name="Segnaposto contenuto 3">
            <a:extLst>
              <a:ext uri="{FF2B5EF4-FFF2-40B4-BE49-F238E27FC236}">
                <a16:creationId xmlns:a16="http://schemas.microsoft.com/office/drawing/2014/main" id="{77A2142C-A231-401B-A6E9-26CDD01636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75816" y="1257301"/>
            <a:ext cx="8997950" cy="4026246"/>
          </a:xfrm>
        </p:spPr>
        <p:txBody>
          <a:bodyPr/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</a:pPr>
            <a:r>
              <a:rPr lang="it-IT" altLang="en-US" sz="2400" b="1" i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Scuola XY con 112 alunni    Finanziamento: 11.145,89 €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r>
              <a:rPr lang="it-IT" sz="240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Possibili raggruppamenti </a:t>
            </a:r>
            <a: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tutor/alunni: </a:t>
            </a:r>
            <a:endParaRPr lang="it-IT" sz="2400" i="0" u="none" strike="noStrike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r>
              <a:rPr lang="it-IT" sz="240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                30 + </a:t>
            </a:r>
            <a: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 + 50</a:t>
            </a:r>
            <a:r>
              <a:rPr lang="it-IT" sz="240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+</a:t>
            </a:r>
            <a: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40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40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112 alunni</a:t>
            </a:r>
            <a:endParaRPr lang="it-IT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Compensi per tutor: 2.850 + 3.040 + 4.750 = 10.640 </a:t>
            </a:r>
            <a:r>
              <a:rPr lang="it-IT" altLang="en-US" sz="2400" i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€</a:t>
            </a:r>
            <a:endParaRPr lang="it-IT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Compenso per orientatore almeno: 1.500 </a:t>
            </a:r>
            <a:r>
              <a:rPr lang="it-IT" altLang="en-US" sz="2400" i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€</a:t>
            </a:r>
            <a:endParaRPr lang="it-IT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Tutor 10.640 </a:t>
            </a:r>
            <a:r>
              <a:rPr lang="it-IT" altLang="en-US" sz="2400" i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€ +</a:t>
            </a:r>
            <a: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Orientatore 1.500 </a:t>
            </a:r>
            <a:r>
              <a:rPr lang="it-IT" altLang="en-US" sz="2400" i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€ = </a:t>
            </a:r>
            <a:r>
              <a:rPr lang="it-IT" altLang="en-US" sz="2400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12.140 €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r>
              <a:rPr lang="it-IT" altLang="en-US" sz="2400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(budget non sufficiente!!!)</a:t>
            </a:r>
            <a:endParaRPr lang="it-IT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endParaRPr lang="it-IT" sz="2400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endParaRPr lang="it-IT" sz="2400" b="1" dirty="0">
              <a:latin typeface="Arial Narrow" panose="020B060602020203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endParaRPr lang="it-IT" sz="2400" b="1" dirty="0">
              <a:latin typeface="Arial Narrow" panose="020B060602020203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endParaRPr lang="it-IT" sz="1600" dirty="0"/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endParaRPr lang="it-IT" altLang="en-US" sz="2000" i="1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it-IT" altLang="en-US" sz="2000" i="1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985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determinazione dei compensi (2)</a:t>
            </a:r>
          </a:p>
        </p:txBody>
      </p:sp>
      <p:sp>
        <p:nvSpPr>
          <p:cNvPr id="8195" name="Segnaposto contenuto 3">
            <a:extLst>
              <a:ext uri="{FF2B5EF4-FFF2-40B4-BE49-F238E27FC236}">
                <a16:creationId xmlns:a16="http://schemas.microsoft.com/office/drawing/2014/main" id="{77A2142C-A231-401B-A6E9-26CDD01636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75816" y="1257301"/>
            <a:ext cx="8997950" cy="4026246"/>
          </a:xfrm>
        </p:spPr>
        <p:txBody>
          <a:bodyPr/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</a:pPr>
            <a:r>
              <a:rPr lang="it-IT" altLang="en-US" sz="2400" b="1" i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Scuola XY con 112 alunni   Finanziamento: 11.145,89 €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r>
              <a:rPr lang="it-IT" altLang="en-US" sz="2400" i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 orientatore</a:t>
            </a:r>
            <a:r>
              <a:rPr lang="it-IT" altLang="en-US" sz="2400" b="1" i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altLang="en-US" sz="2400" i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sottrarre min/max 1.500/2.000 €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r>
              <a:rPr lang="it-IT" altLang="en-US" sz="2400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11.145,89 € - 1.500 € = 9.645,89 €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r>
              <a:rPr lang="it-IT" sz="240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Calcolo n° max tutor: </a:t>
            </a:r>
            <a:r>
              <a:rPr lang="it-IT" altLang="en-US" sz="2400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9.645,89 / 2.850 = 3,38 </a:t>
            </a:r>
            <a:endParaRPr lang="it-IT" sz="2400" i="0" u="none" strike="noStrike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r>
              <a:rPr lang="it-IT" sz="240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Possibili raggruppamenti </a:t>
            </a:r>
            <a: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tutor/alunni: </a:t>
            </a:r>
            <a:endParaRPr lang="it-IT" sz="2400" i="0" u="none" strike="noStrike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r>
              <a:rPr lang="it-IT" sz="240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30 + </a:t>
            </a:r>
            <a: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 + 50</a:t>
            </a:r>
            <a:r>
              <a:rPr lang="it-IT" sz="240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+</a:t>
            </a:r>
            <a: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40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40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112 alunni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Compensi per tutor: </a:t>
            </a:r>
            <a:r>
              <a:rPr lang="it-IT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2.850 + 2.895 + 3.900,89 = 9.645,89</a:t>
            </a:r>
            <a:r>
              <a:rPr lang="it-IT" altLang="en-US" sz="2400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€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r>
              <a:rPr lang="it-IT" sz="2400" i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Orientatore 1.500 + Tutor </a:t>
            </a:r>
            <a:r>
              <a:rPr lang="it-IT" sz="2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9.645,89</a:t>
            </a:r>
            <a:r>
              <a:rPr lang="it-IT" altLang="en-US" sz="2400" i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</a:t>
            </a:r>
            <a:r>
              <a:rPr lang="it-IT" altLang="en-US" sz="2400" b="1" i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11.145,89 €</a:t>
            </a:r>
            <a:endParaRPr lang="it-IT" sz="24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endParaRPr lang="it-IT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endParaRPr lang="it-IT" sz="2400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endParaRPr lang="it-IT" sz="2400" b="1" dirty="0">
              <a:latin typeface="Arial Narrow" panose="020B060602020203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endParaRPr lang="it-IT" sz="2400" b="1" dirty="0">
              <a:latin typeface="Arial Narrow" panose="020B060602020203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endParaRPr lang="it-IT" sz="1600" dirty="0"/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endParaRPr lang="it-IT" altLang="en-US" sz="2000" i="1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it-IT" altLang="en-US" sz="2000" i="1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9638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determinazione dei compensi (3)</a:t>
            </a:r>
          </a:p>
        </p:txBody>
      </p:sp>
      <p:sp>
        <p:nvSpPr>
          <p:cNvPr id="8195" name="Segnaposto contenuto 3">
            <a:extLst>
              <a:ext uri="{FF2B5EF4-FFF2-40B4-BE49-F238E27FC236}">
                <a16:creationId xmlns:a16="http://schemas.microsoft.com/office/drawing/2014/main" id="{77A2142C-A231-401B-A6E9-26CDD01636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75816" y="1257301"/>
            <a:ext cx="8997950" cy="4026246"/>
          </a:xfrm>
        </p:spPr>
        <p:txBody>
          <a:bodyPr/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</a:pPr>
            <a:r>
              <a:rPr lang="it-IT" altLang="en-US" sz="2400" b="1" i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Scuola XY con 112 alunni   Finanziamento: 11.145,89 €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r>
              <a:rPr lang="it-IT" altLang="en-US" sz="2400" i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 orientatore</a:t>
            </a:r>
            <a:r>
              <a:rPr lang="it-IT" altLang="en-US" sz="2400" b="1" i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altLang="en-US" sz="2400" i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sottrarre min/max 1.500/2.000 €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r>
              <a:rPr lang="it-IT" altLang="en-US" sz="2400" i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11.145,89 € - 1.500 € = 9.645,89 €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r>
              <a:rPr lang="it-IT" sz="240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Calcolo n° max tutor: </a:t>
            </a:r>
            <a:r>
              <a:rPr lang="it-IT" altLang="en-US" sz="2400" i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9.645,89 / 2.850 = 3,38 </a:t>
            </a:r>
            <a:endParaRPr lang="it-IT" sz="2400" i="0" u="none" strike="noStrike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r>
              <a:rPr lang="it-IT" sz="240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Possibili raggruppamenti </a:t>
            </a:r>
            <a: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tutor/alunni </a:t>
            </a:r>
            <a:r>
              <a:rPr lang="it-IT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deroga: </a:t>
            </a:r>
            <a:endParaRPr lang="it-IT" sz="2400" i="0" u="none" strike="noStrike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r>
              <a:rPr lang="it-IT" sz="2400" i="0" u="none" strike="noStrike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</a:t>
            </a:r>
            <a:r>
              <a:rPr lang="it-IT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r>
              <a:rPr lang="it-IT" sz="2400" i="0" u="none" strike="noStrike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37 + 50</a:t>
            </a:r>
            <a:r>
              <a:rPr lang="it-IT" sz="240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+</a:t>
            </a:r>
            <a: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40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40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112 alunni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Compensi per tutor: 2.850 + 2.895 + 3.900,89 = 9.645,89</a:t>
            </a:r>
            <a:r>
              <a:rPr lang="it-IT" altLang="en-US" sz="2400" i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€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r>
              <a:rPr lang="it-IT" sz="2400" i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Orientatore 1.500 + Tutor </a:t>
            </a:r>
            <a:r>
              <a:rPr lang="it-IT" sz="2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9.645,89</a:t>
            </a:r>
            <a:r>
              <a:rPr lang="it-IT" altLang="en-US" sz="2400" i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</a:t>
            </a:r>
            <a:r>
              <a:rPr lang="it-IT" altLang="en-US" sz="2400" b="1" i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11.145,89 €</a:t>
            </a:r>
            <a:endParaRPr lang="it-IT" sz="24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endParaRPr lang="it-IT" sz="2400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endParaRPr lang="it-IT" sz="2400" b="1" dirty="0">
              <a:latin typeface="Arial Narrow" panose="020B060602020203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endParaRPr lang="it-IT" sz="2400" b="1" dirty="0">
              <a:latin typeface="Arial Narrow" panose="020B060602020203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endParaRPr lang="it-IT" sz="1600" dirty="0"/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endParaRPr lang="it-IT" altLang="en-US" sz="2000" i="1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it-IT" altLang="en-US" sz="2000" i="1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4948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Immagine 2">
            <a:extLst>
              <a:ext uri="{FF2B5EF4-FFF2-40B4-BE49-F238E27FC236}">
                <a16:creationId xmlns:a16="http://schemas.microsoft.com/office/drawing/2014/main" id="{36250D6D-BBE4-4DD2-A242-B3806EA8F8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525" y="1727200"/>
            <a:ext cx="3327400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disposizioni su tutor e orientatore</a:t>
            </a:r>
          </a:p>
        </p:txBody>
      </p:sp>
      <p:sp>
        <p:nvSpPr>
          <p:cNvPr id="8195" name="Segnaposto contenuto 3">
            <a:extLst>
              <a:ext uri="{FF2B5EF4-FFF2-40B4-BE49-F238E27FC236}">
                <a16:creationId xmlns:a16="http://schemas.microsoft.com/office/drawing/2014/main" id="{77A2142C-A231-401B-A6E9-26CDD01636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75816" y="1257301"/>
            <a:ext cx="8997950" cy="4026246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 il </a:t>
            </a:r>
            <a:r>
              <a:rPr lang="it-IT" altLang="en-US" sz="20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DM n. 328 del 22 dicembre 2022</a:t>
            </a: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sono state adottate le </a:t>
            </a:r>
            <a:r>
              <a:rPr lang="it-IT" altLang="en-US" sz="20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«Linee guida per l’orientamento»</a:t>
            </a: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altLang="en-US" sz="2000" dirty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(relative alla riforma 1.4 “Riforma del sistema di orientamento”, nell’ambito della Missione 4 – Componente 1 – del PNRR)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 la </a:t>
            </a:r>
            <a:r>
              <a:rPr lang="it-IT" altLang="en-US" sz="20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legge di bilancio per il 2023 </a:t>
            </a: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(art. 1, comma 561, L. del 29.12.2022, n. 197) </a:t>
            </a:r>
            <a:r>
              <a:rPr lang="it-IT" altLang="en-US" sz="2000" dirty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è stato istituito un fondo, con una dotazione iniziale di</a:t>
            </a:r>
            <a:r>
              <a:rPr lang="it-IT" altLang="en-US" sz="2000" b="1" dirty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150 milioni</a:t>
            </a:r>
            <a:r>
              <a:rPr lang="it-IT" altLang="en-US" sz="2000" dirty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 euro per l'anno 2023, finalizzato alla valorizzazione del personale scolastico, con particolare riferimento alle attività di orientamento…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 il </a:t>
            </a:r>
            <a:r>
              <a:rPr lang="it-IT" altLang="en-US" sz="20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DM n. 63 del 5 aprile 2023 </a:t>
            </a:r>
            <a:r>
              <a:rPr lang="it-IT" altLang="en-US" sz="2000" dirty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sono stati definiti i criteri di ripartizione e le modalità di utilizzo delle risorse stanziate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 la </a:t>
            </a:r>
            <a:r>
              <a:rPr lang="it-IT" altLang="en-US" sz="20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Nota n. 958 del 5 aprile 2023 ( </a:t>
            </a: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poi </a:t>
            </a:r>
            <a:r>
              <a:rPr lang="it-IT" altLang="en-US" sz="20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Nota n. 1101 del 21.04.23) </a:t>
            </a:r>
            <a:r>
              <a:rPr lang="it-IT" altLang="en-US" sz="2000" dirty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sono state fornite indicazioni operative alle scuole sulle modalità di attivazione delle figure di tutor e orientatore </a:t>
            </a:r>
            <a:r>
              <a:rPr lang="it-IT" altLang="en-US" sz="2000" dirty="0" err="1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dall’a.s.</a:t>
            </a:r>
            <a:r>
              <a:rPr lang="it-IT" altLang="en-US" sz="2000" dirty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2023/24</a:t>
            </a:r>
          </a:p>
        </p:txBody>
      </p:sp>
    </p:spTree>
    <p:extLst>
      <p:ext uri="{BB962C8B-B14F-4D97-AF65-F5344CB8AC3E}">
        <p14:creationId xmlns:p14="http://schemas.microsoft.com/office/powerpoint/2010/main" val="2213394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nostre valutazioni su linee guida, tutor ed orientatore</a:t>
            </a:r>
          </a:p>
        </p:txBody>
      </p:sp>
      <p:sp>
        <p:nvSpPr>
          <p:cNvPr id="8195" name="Segnaposto contenuto 3">
            <a:extLst>
              <a:ext uri="{FF2B5EF4-FFF2-40B4-BE49-F238E27FC236}">
                <a16:creationId xmlns:a16="http://schemas.microsoft.com/office/drawing/2014/main" id="{77A2142C-A231-401B-A6E9-26CDD01636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75816" y="1257301"/>
            <a:ext cx="8997950" cy="4026246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</a:pPr>
            <a:r>
              <a:rPr lang="it-IT" altLang="en-US" sz="1800" dirty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15 dicembre 2022</a:t>
            </a:r>
            <a:r>
              <a:rPr lang="it-IT" altLang="en-US" sz="1800" dirty="0">
                <a:solidFill>
                  <a:schemeClr val="accent6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it-IT" altLang="en-US" sz="1800" dirty="0">
                <a:solidFill>
                  <a:schemeClr val="accent6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https://www.flcgil.it/scuola/informativa-del-ministero-istruzione-su-riforma-orientamento-e-attuazione-pnrr-scuola.flc</a:t>
            </a:r>
            <a:endParaRPr lang="it-IT" altLang="en-US" sz="1800" dirty="0">
              <a:solidFill>
                <a:schemeClr val="accent6"/>
              </a:solidFill>
              <a:latin typeface="Arial Narrow" panose="020B0606020202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</a:pPr>
            <a:r>
              <a:rPr lang="it-IT" altLang="en-US" sz="1800" dirty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21 dicembre 2022</a:t>
            </a:r>
            <a:r>
              <a:rPr lang="it-IT" altLang="en-US" sz="1800" dirty="0">
                <a:solidFill>
                  <a:schemeClr val="accent6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it-IT" altLang="en-US" sz="1800" dirty="0">
                <a:solidFill>
                  <a:schemeClr val="accent6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https://www.flcgil.it/scuola/il-parere-del-cspi-sulle-linee-guida-per-l-orientamento.flc</a:t>
            </a:r>
            <a:endParaRPr lang="it-IT" altLang="en-US" sz="1800" dirty="0">
              <a:solidFill>
                <a:schemeClr val="accent6"/>
              </a:solidFill>
              <a:latin typeface="Arial Narrow" panose="020B0606020202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8 </a:t>
            </a:r>
            <a:r>
              <a:rPr lang="it-IT" sz="1800" b="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  <a:cs typeface="Arial" panose="020B0604020202020204" pitchFamily="34" charset="0"/>
              </a:rPr>
              <a:t>febbraio 2023: </a:t>
            </a:r>
            <a:r>
              <a:rPr lang="it-IT" sz="1800" b="0" i="0" dirty="0">
                <a:solidFill>
                  <a:schemeClr val="accent6"/>
                </a:solidFill>
                <a:effectLst/>
                <a:latin typeface="Arial Narrow" panose="020B060602020203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https://www.flcgil.it/scuola/linee-guida-orientamento-riunione-ministero.flc</a:t>
            </a:r>
            <a:endParaRPr lang="it-IT" sz="1800" dirty="0">
              <a:solidFill>
                <a:schemeClr val="accent6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</a:pPr>
            <a:r>
              <a:rPr lang="it-IT" sz="1800" b="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  <a:cs typeface="Arial" panose="020B0604020202020204" pitchFamily="34" charset="0"/>
              </a:rPr>
              <a:t>22 marzo 2023: </a:t>
            </a:r>
            <a:r>
              <a:rPr lang="it-IT" sz="1800" b="0" i="0" dirty="0">
                <a:solidFill>
                  <a:schemeClr val="accent6"/>
                </a:solidFill>
                <a:effectLst/>
                <a:latin typeface="Arial Narrow" panose="020B060602020203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https://www.flcgil.it/scuola/decreto-ministeriale-su-tutor-e-orientatore-valorizzare-il-ruolo-del-collegio-e-della-contrattazione.flc</a:t>
            </a:r>
            <a:endParaRPr lang="it-IT" sz="1800" dirty="0">
              <a:solidFill>
                <a:schemeClr val="accent6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</a:pPr>
            <a:r>
              <a:rPr lang="it-IT" altLang="en-US" sz="1800" dirty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29 marzo 2023: </a:t>
            </a:r>
            <a:r>
              <a:rPr lang="it-IT" altLang="en-US" sz="1800" dirty="0">
                <a:solidFill>
                  <a:schemeClr val="accent6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https://www.flcgil.it/scuola/parere-cspi-introduzione-tutor-orientamento-scuole-superiori-secondo-grado.flc</a:t>
            </a:r>
            <a:endParaRPr lang="it-IT" altLang="en-US" sz="1800" dirty="0">
              <a:solidFill>
                <a:schemeClr val="accent6"/>
              </a:solidFill>
              <a:latin typeface="Arial Narrow" panose="020B0606020202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</a:pPr>
            <a:r>
              <a:rPr lang="it-IT" altLang="en-US" sz="1800" dirty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 aprile 2023: </a:t>
            </a:r>
            <a:r>
              <a:rPr lang="it-IT" altLang="en-US" sz="1800" dirty="0">
                <a:solidFill>
                  <a:schemeClr val="accent6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https://www.flcgil.it/scuola/docente-tutor-e-orientatore-la-formazione-le-procedure-le-risorse.flc</a:t>
            </a:r>
            <a:endParaRPr lang="it-IT" altLang="en-US" sz="1800" dirty="0">
              <a:solidFill>
                <a:schemeClr val="accent6"/>
              </a:solidFill>
              <a:latin typeface="Arial Narrow" panose="020B0606020202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</a:pPr>
            <a:endParaRPr lang="it-IT" altLang="en-US" sz="1800" dirty="0">
              <a:solidFill>
                <a:schemeClr val="tx1"/>
              </a:solidFill>
              <a:latin typeface="Arial Narrow" panose="020B0606020202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</a:pPr>
            <a:endParaRPr lang="it-IT" altLang="en-US" sz="1800" dirty="0">
              <a:solidFill>
                <a:schemeClr val="tx1"/>
              </a:solidFill>
              <a:latin typeface="Arial Narrow" panose="020B0606020202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endParaRPr lang="it-IT" altLang="en-US" sz="1800" dirty="0">
              <a:solidFill>
                <a:schemeClr val="tx1"/>
              </a:solidFill>
              <a:latin typeface="Arial Narrow" panose="020B0606020202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43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Compiti del tutor e dell’orientatore</a:t>
            </a:r>
          </a:p>
        </p:txBody>
      </p:sp>
      <p:sp>
        <p:nvSpPr>
          <p:cNvPr id="8195" name="Segnaposto contenuto 3">
            <a:extLst>
              <a:ext uri="{FF2B5EF4-FFF2-40B4-BE49-F238E27FC236}">
                <a16:creationId xmlns:a16="http://schemas.microsoft.com/office/drawing/2014/main" id="{77A2142C-A231-401B-A6E9-26CDD01636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75816" y="1257301"/>
            <a:ext cx="8997950" cy="4026246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docente </a:t>
            </a:r>
            <a:r>
              <a:rPr lang="it-IT" altLang="en-US" sz="20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tutor</a:t>
            </a: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è chiamato a svolgere due attività: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aiutare ogni studente a rivedere le parti fondamentali che contraddistinguono l’E-portfolio personale </a:t>
            </a:r>
            <a:r>
              <a:rPr lang="it-IT" altLang="en-US" sz="1400" i="1" dirty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(con il percorso di studi compiuto, </a:t>
            </a:r>
            <a:r>
              <a:rPr lang="it-IT" sz="1400" b="0" i="1" u="none" strike="noStrike" baseline="0" dirty="0">
                <a:latin typeface="Arial Narrow" panose="020B0606020202030204" pitchFamily="34" charset="0"/>
              </a:rPr>
              <a:t>sviluppo documentato delle competenze in prospettiva del proprio personale progetto di vita culturale e professionale, le riflessioni in chiave valutativa, auto-valutativa e orientativa sul percorso svolto e, soprattutto, sulle sue prospettive; la scelta di almeno un prodotto riconosciuto criticamente dallo studente in ciascun anno scolastico come il proprio </a:t>
            </a:r>
            <a:r>
              <a:rPr lang="it-IT" sz="1400" i="1" dirty="0">
                <a:latin typeface="Arial Narrow" panose="020B0606020202030204" pitchFamily="34" charset="0"/>
              </a:rPr>
              <a:t>«</a:t>
            </a:r>
            <a:r>
              <a:rPr lang="it-IT" sz="1400" b="0" i="1" u="none" strike="noStrike" baseline="0" dirty="0">
                <a:latin typeface="Arial Narrow" panose="020B0606020202030204" pitchFamily="34" charset="0"/>
              </a:rPr>
              <a:t>capolavoro»)</a:t>
            </a:r>
            <a:endParaRPr lang="it-IT" altLang="en-US" sz="1400" i="1" dirty="0">
              <a:solidFill>
                <a:schemeClr val="tx1"/>
              </a:solidFill>
              <a:latin typeface="Arial Narrow" panose="020B0606020202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costituirsi consigliere delle famiglie nei momenti di scelta dei percorsi formativi o delle prospettive professionali dello studente (…) avvalendosi del supporto della figura dell’orientatore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docente </a:t>
            </a:r>
            <a:r>
              <a:rPr lang="it-IT" altLang="en-US" sz="20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orientatore </a:t>
            </a: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raffina e integra i dati della piattaforma digitale unica per l’orientamento con quelli specifici raccolti nei differenti contesti territoriali ed economici e li mette a disposizione delle famiglie, degli studenti e del tutor. </a:t>
            </a:r>
          </a:p>
        </p:txBody>
      </p:sp>
    </p:spTree>
    <p:extLst>
      <p:ext uri="{BB962C8B-B14F-4D97-AF65-F5344CB8AC3E}">
        <p14:creationId xmlns:p14="http://schemas.microsoft.com/office/powerpoint/2010/main" val="4181180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Tutor ed orientatore: quanti per scuola?</a:t>
            </a:r>
          </a:p>
        </p:txBody>
      </p:sp>
      <p:sp>
        <p:nvSpPr>
          <p:cNvPr id="8195" name="Segnaposto contenuto 3">
            <a:extLst>
              <a:ext uri="{FF2B5EF4-FFF2-40B4-BE49-F238E27FC236}">
                <a16:creationId xmlns:a16="http://schemas.microsoft.com/office/drawing/2014/main" id="{77A2142C-A231-401B-A6E9-26CDD01636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41337" y="1395115"/>
            <a:ext cx="8997950" cy="4026246"/>
          </a:xfrm>
        </p:spPr>
        <p:txBody>
          <a:bodyPr/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 ogni scuola si prevede: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orientatore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r>
              <a:rPr lang="it-IT" altLang="en-US" sz="2000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it-IT" altLang="en-US" sz="2000" i="1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Faq</a:t>
            </a:r>
            <a:r>
              <a:rPr lang="it-IT" altLang="en-US" sz="2000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1: le Istituzioni scolastiche procederanno all'individuazione di un solo docente orientatore)</a:t>
            </a: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r>
              <a:rPr lang="it-IT" altLang="en-US" sz="2000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it-IT" altLang="en-US" sz="2000" i="1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Faq</a:t>
            </a:r>
            <a:r>
              <a:rPr lang="it-IT" altLang="en-US" sz="2000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9: in via ordinaria è previsto che le due figure siano ricoperte da due docenti distinti)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numero variabile di tutor per gruppi di alunni tra 30 e 50 alunni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r>
              <a:rPr lang="it-IT" altLang="en-US" sz="2000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it-IT" altLang="en-US" sz="2000" i="1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Faq</a:t>
            </a:r>
            <a:r>
              <a:rPr lang="it-IT" altLang="en-US" sz="2000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2: il numero degli alunni che compongono il gruppo è derogabile, restano però fissi i parametri del compenso definiti dal DM, di conseguenza anche il numero max di tutor)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endParaRPr lang="it-IT" altLang="en-US" sz="20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endParaRPr lang="it-IT" altLang="en-US" sz="20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it-IT" altLang="en-US" sz="20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it-IT" altLang="en-US" sz="20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endParaRPr lang="it-IT" altLang="en-US" sz="20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445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Attività propedeutiche per individuazione tutor ed orientatore</a:t>
            </a:r>
          </a:p>
        </p:txBody>
      </p:sp>
      <p:sp>
        <p:nvSpPr>
          <p:cNvPr id="8195" name="Segnaposto contenuto 3">
            <a:extLst>
              <a:ext uri="{FF2B5EF4-FFF2-40B4-BE49-F238E27FC236}">
                <a16:creationId xmlns:a16="http://schemas.microsoft.com/office/drawing/2014/main" id="{77A2142C-A231-401B-A6E9-26CDD01636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41337" y="1395115"/>
            <a:ext cx="8997950" cy="4026246"/>
          </a:xfrm>
        </p:spPr>
        <p:txBody>
          <a:bodyPr/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</a:pP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Ogni scuola potrà avviare </a:t>
            </a:r>
            <a:r>
              <a:rPr lang="it-IT" altLang="en-US" sz="20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–entro il 31 maggio 2023- 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</a:pPr>
            <a:endParaRPr lang="it-IT" altLang="en-US" sz="2000" i="1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</a:pP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alla </a:t>
            </a:r>
            <a:r>
              <a:rPr lang="it-IT" altLang="en-US" sz="20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formazione </a:t>
            </a: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propedeutica per ricoprire la funzione di tutor/orientatore 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</a:pP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</a:t>
            </a:r>
            <a:r>
              <a:rPr lang="it-IT" altLang="en-US" sz="2000" u="sng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numero minimo di docenti </a:t>
            </a: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(previsti dall’allegato B al DM) </a:t>
            </a:r>
            <a:endParaRPr lang="it-IT" altLang="en-US" sz="2000" u="sng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</a:pPr>
            <a:r>
              <a:rPr lang="it-IT" altLang="en-US" sz="2000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it-IT" altLang="en-US" sz="2000" i="1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Faq</a:t>
            </a:r>
            <a:r>
              <a:rPr lang="it-IT" altLang="en-US" sz="2000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5: senza previsione di un n° max, quindi senza esclusione)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</a:pP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partecipazione alla formazione (e di conseguenza lo svolgimento della funzione di tutor/orientatore) </a:t>
            </a:r>
            <a:r>
              <a:rPr lang="it-IT" altLang="en-US" sz="20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è su base volontaria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endParaRPr lang="it-IT" altLang="en-US" sz="20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endParaRPr lang="it-IT" altLang="en-US" sz="20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endParaRPr lang="it-IT" altLang="en-US" sz="20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it-IT" altLang="en-US" sz="20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it-IT" altLang="en-US" sz="20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endParaRPr lang="it-IT" altLang="en-US" sz="20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440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formazione</a:t>
            </a:r>
          </a:p>
        </p:txBody>
      </p:sp>
      <p:sp>
        <p:nvSpPr>
          <p:cNvPr id="8195" name="Segnaposto contenuto 3">
            <a:extLst>
              <a:ext uri="{FF2B5EF4-FFF2-40B4-BE49-F238E27FC236}">
                <a16:creationId xmlns:a16="http://schemas.microsoft.com/office/drawing/2014/main" id="{77A2142C-A231-401B-A6E9-26CDD01636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41337" y="1395115"/>
            <a:ext cx="8997950" cy="4026246"/>
          </a:xfrm>
        </p:spPr>
        <p:txBody>
          <a:bodyPr/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</a:pP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formazione è organizzata da INDIRE, articolata in moduli online della </a:t>
            </a:r>
            <a:r>
              <a:rPr lang="it-IT" altLang="en-US" sz="20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durata di 20 ore,</a:t>
            </a: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fruibile in modalità asincrona </a:t>
            </a:r>
            <a:r>
              <a:rPr lang="it-IT" altLang="en-US" sz="2000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(non sincrona).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</a:pPr>
            <a:endParaRPr lang="it-IT" altLang="en-US" sz="2000" i="1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</a:pP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Nel corso dell’anno scolastico 2023/2024 saranno curate da INDIRE ulteriori attività di accompagnamento dei tutor e dei docenti orientatori e saranno promosse comunità di pratiche fra i docenti. 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</a:pPr>
            <a:endParaRPr lang="it-IT" altLang="en-US" sz="20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</a:pPr>
            <a:r>
              <a:rPr lang="it-IT" altLang="en-US" sz="2000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formazione è la medesima per tutor ed orientatore (</a:t>
            </a:r>
            <a:r>
              <a:rPr lang="it-IT" altLang="en-US" sz="2000" i="1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Faq</a:t>
            </a:r>
            <a:r>
              <a:rPr lang="it-IT" altLang="en-US" sz="2000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8)</a:t>
            </a:r>
            <a:endParaRPr lang="it-IT" altLang="en-US" sz="20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r>
              <a:rPr lang="it-IT" altLang="en-US" sz="2000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it-IT" altLang="en-US" sz="2000" i="1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Faq</a:t>
            </a:r>
            <a:r>
              <a:rPr lang="it-IT" altLang="en-US" sz="2000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6: l’effettuazione della formazione non obbliga i docenti ad assumere la funzione)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endParaRPr lang="it-IT" altLang="en-US" sz="20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endParaRPr lang="it-IT" altLang="en-US" sz="20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endParaRPr lang="it-IT" altLang="en-US" sz="20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it-IT" altLang="en-US" sz="20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it-IT" altLang="en-US" sz="20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endParaRPr lang="it-IT" altLang="en-US" sz="20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651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Requisiti per l’avvio alla formazione</a:t>
            </a:r>
          </a:p>
        </p:txBody>
      </p:sp>
      <p:sp>
        <p:nvSpPr>
          <p:cNvPr id="8195" name="Segnaposto contenuto 3">
            <a:extLst>
              <a:ext uri="{FF2B5EF4-FFF2-40B4-BE49-F238E27FC236}">
                <a16:creationId xmlns:a16="http://schemas.microsoft.com/office/drawing/2014/main" id="{77A2142C-A231-401B-A6E9-26CDD01636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75816" y="1257301"/>
            <a:ext cx="8997950" cy="4026246"/>
          </a:xfrm>
        </p:spPr>
        <p:txBody>
          <a:bodyPr/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docenti devono essere in possesso, </a:t>
            </a:r>
            <a:r>
              <a:rPr lang="it-IT" altLang="en-US" sz="20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preferibilmente, </a:t>
            </a: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dei seguenti requisiti </a:t>
            </a:r>
            <a:r>
              <a:rPr lang="it-IT" altLang="en-US" sz="2000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(criteri non esclusivi):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it-IT" altLang="en-US" sz="20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essere in servizio con contratto a tempo indeterminato con almeno cinque anni </a:t>
            </a: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 anzianità maturata con contratto a tempo indeterminato o determinato;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it-IT" altLang="en-US" sz="20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avere svolto compiti rientranti in quelli attribuiti al tutor </a:t>
            </a: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scolastico e al docente orientatore (funzione strumentale per l’orientamento, per il contrasto alla dispersione scolastica, nell’ambito del PCTO…);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-aver manifestato la disponibilità ad assumere la funzione di tutor e di docente orientatore </a:t>
            </a:r>
            <a:r>
              <a:rPr lang="it-IT" altLang="en-US" sz="20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 almeno un triennio scolastico </a:t>
            </a:r>
            <a:r>
              <a:rPr lang="it-IT" altLang="en-US" sz="2000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it-IT" altLang="en-US" sz="2000" i="1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Faq</a:t>
            </a:r>
            <a:r>
              <a:rPr lang="it-IT" altLang="en-US" sz="2000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19: si tratta di disponibilità e non di vincolo. Inoltre si prevede che aver svolto la funzione diventi requisito preferenziale per la mobilità)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endParaRPr lang="it-IT" altLang="en-US" sz="20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endParaRPr lang="it-IT" altLang="en-US" sz="20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it-IT" altLang="en-US" sz="20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it-IT" altLang="en-US" sz="20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endParaRPr lang="it-IT" altLang="en-US" sz="20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020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Nomina dei tutor e dell’orientatore</a:t>
            </a:r>
          </a:p>
        </p:txBody>
      </p:sp>
      <p:sp>
        <p:nvSpPr>
          <p:cNvPr id="8195" name="Segnaposto contenuto 3">
            <a:extLst>
              <a:ext uri="{FF2B5EF4-FFF2-40B4-BE49-F238E27FC236}">
                <a16:creationId xmlns:a16="http://schemas.microsoft.com/office/drawing/2014/main" id="{77A2142C-A231-401B-A6E9-26CDD01636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75816" y="1257301"/>
            <a:ext cx="8997950" cy="4026246"/>
          </a:xfrm>
        </p:spPr>
        <p:txBody>
          <a:bodyPr/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</a:pP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DS, conclusa l’attività di formazione, procederà, 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</a:pP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alla nomina per l’anno scolastico 2023/2024 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</a:pP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dei docenti tutor e del docente orientatore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</a:pP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 coloro che abbiano </a:t>
            </a:r>
            <a:r>
              <a:rPr lang="it-IT" altLang="en-US" sz="20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positivamente</a:t>
            </a: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concluso la formazione propedeutica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</a:pPr>
            <a:r>
              <a:rPr lang="it-IT" altLang="en-US" sz="20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nel rispetto delle prerogative degli organi collegiali 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</a:pPr>
            <a:r>
              <a:rPr lang="it-IT" altLang="en-US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base a quanto previsto in relazione alle figure funzionali al Piano Triennale dell’Offerta Formativa.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</a:pPr>
            <a:r>
              <a:rPr lang="it-IT" altLang="en-US" sz="2000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(il collegio docenti dovrà definire i criteri per individuare i tutor e l’orientatore in analogia con quanto avviene per le </a:t>
            </a:r>
            <a:r>
              <a:rPr lang="it-IT" altLang="en-US" sz="2000" i="1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funz</a:t>
            </a:r>
            <a:r>
              <a:rPr lang="it-IT" altLang="en-US" sz="2000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strumentali ex art. 33 CCNL 2007)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</a:pPr>
            <a:r>
              <a:rPr lang="it-IT" altLang="en-US" sz="2000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it-IT" altLang="en-US" sz="2000" i="1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Faq</a:t>
            </a:r>
            <a:r>
              <a:rPr lang="it-IT" altLang="en-US" sz="2000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16: il n° di tutor max individuabili: tener conto compenso minimo e budget)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endParaRPr lang="it-IT" altLang="en-US" sz="20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it-IT" altLang="en-US" sz="20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it-IT" altLang="en-US" sz="20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endParaRPr lang="it-IT" altLang="en-US" sz="20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5233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Noto Sans Regular"/>
        <a:ea typeface=""/>
        <a:cs typeface="DejaVu Sans"/>
      </a:majorFont>
      <a:minorFont>
        <a:latin typeface="Noto Sans Bold"/>
        <a:ea typeface="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DejaVu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DejaVu Sans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Noto Sans Regular"/>
        <a:ea typeface=""/>
        <a:cs typeface="DejaVu Sans"/>
      </a:majorFont>
      <a:minorFont>
        <a:latin typeface="Noto Sans Regular"/>
        <a:ea typeface="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DejaVu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DejaVu Sans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27244</TotalTime>
  <Words>1369</Words>
  <Application>Microsoft Office PowerPoint</Application>
  <PresentationFormat>Personalizzato</PresentationFormat>
  <Paragraphs>125</Paragraphs>
  <Slides>15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15</vt:i4>
      </vt:variant>
    </vt:vector>
  </HeadingPairs>
  <TitlesOfParts>
    <vt:vector size="24" baseType="lpstr">
      <vt:lpstr>Arial</vt:lpstr>
      <vt:lpstr>Arial Narrow</vt:lpstr>
      <vt:lpstr>Noto Sans</vt:lpstr>
      <vt:lpstr>Noto Sans Bold</vt:lpstr>
      <vt:lpstr>Noto Sans Regular</vt:lpstr>
      <vt:lpstr>Times New Roman</vt:lpstr>
      <vt:lpstr>Wingdings</vt:lpstr>
      <vt:lpstr>Tema di Office</vt:lpstr>
      <vt:lpstr>1_Tema di Office</vt:lpstr>
      <vt:lpstr>Presentazione standard di PowerPoint</vt:lpstr>
      <vt:lpstr>Le disposizioni su tutor e orientatore</vt:lpstr>
      <vt:lpstr>Le nostre valutazioni su linee guida, tutor ed orientatore</vt:lpstr>
      <vt:lpstr>Compiti del tutor e dell’orientatore</vt:lpstr>
      <vt:lpstr>Tutor ed orientatore: quanti per scuola?</vt:lpstr>
      <vt:lpstr>Attività propedeutiche per individuazione tutor ed orientatore</vt:lpstr>
      <vt:lpstr>La formazione</vt:lpstr>
      <vt:lpstr>Requisiti per l’avvio alla formazione</vt:lpstr>
      <vt:lpstr>Nomina dei tutor e dell’orientatore</vt:lpstr>
      <vt:lpstr>Risorse e compensi</vt:lpstr>
      <vt:lpstr>La contrattazione d’istituto</vt:lpstr>
      <vt:lpstr>La determinazione dei compensi (1)</vt:lpstr>
      <vt:lpstr>La determinazione dei compensi (2)</vt:lpstr>
      <vt:lpstr>La determinazione dei compensi (3)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Impress</dc:title>
  <dc:creator>Miglietta</dc:creator>
  <cp:lastModifiedBy>Miglietta</cp:lastModifiedBy>
  <cp:revision>561</cp:revision>
  <cp:lastPrinted>2021-02-02T15:48:20Z</cp:lastPrinted>
  <dcterms:created xsi:type="dcterms:W3CDTF">2020-09-10T13:10:08Z</dcterms:created>
  <dcterms:modified xsi:type="dcterms:W3CDTF">2023-05-16T09:08:40Z</dcterms:modified>
</cp:coreProperties>
</file>